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  <p:sldMasterId id="2147483714" r:id="rId2"/>
    <p:sldMasterId id="2147483648" r:id="rId3"/>
  </p:sldMasterIdLst>
  <p:notesMasterIdLst>
    <p:notesMasterId r:id="rId32"/>
  </p:notesMasterIdLst>
  <p:sldIdLst>
    <p:sldId id="311" r:id="rId4"/>
    <p:sldId id="320" r:id="rId5"/>
    <p:sldId id="312" r:id="rId6"/>
    <p:sldId id="313" r:id="rId7"/>
    <p:sldId id="287" r:id="rId8"/>
    <p:sldId id="293" r:id="rId9"/>
    <p:sldId id="281" r:id="rId10"/>
    <p:sldId id="285" r:id="rId11"/>
    <p:sldId id="314" r:id="rId12"/>
    <p:sldId id="258" r:id="rId13"/>
    <p:sldId id="261" r:id="rId14"/>
    <p:sldId id="290" r:id="rId15"/>
    <p:sldId id="292" r:id="rId16"/>
    <p:sldId id="257" r:id="rId17"/>
    <p:sldId id="319" r:id="rId18"/>
    <p:sldId id="315" r:id="rId19"/>
    <p:sldId id="316" r:id="rId20"/>
    <p:sldId id="270" r:id="rId21"/>
    <p:sldId id="278" r:id="rId22"/>
    <p:sldId id="317" r:id="rId23"/>
    <p:sldId id="259" r:id="rId24"/>
    <p:sldId id="306" r:id="rId25"/>
    <p:sldId id="307" r:id="rId26"/>
    <p:sldId id="308" r:id="rId27"/>
    <p:sldId id="309" r:id="rId28"/>
    <p:sldId id="318" r:id="rId29"/>
    <p:sldId id="321" r:id="rId30"/>
    <p:sldId id="31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CD"/>
    <a:srgbClr val="D2691E"/>
    <a:srgbClr val="DC143C"/>
    <a:srgbClr val="FF8C00"/>
    <a:srgbClr val="FFA500"/>
    <a:srgbClr val="6495ED"/>
    <a:srgbClr val="FFD700"/>
    <a:srgbClr val="20B2AA"/>
    <a:srgbClr val="87CEFA"/>
    <a:srgbClr val="AD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94238" autoAdjust="0"/>
  </p:normalViewPr>
  <p:slideViewPr>
    <p:cSldViewPr snapToGrid="0">
      <p:cViewPr>
        <p:scale>
          <a:sx n="66" d="100"/>
          <a:sy n="66" d="100"/>
        </p:scale>
        <p:origin x="86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C5F57-AF03-4660-97FB-58924736B54C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52484-D308-4A02-A510-16386DBA24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8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/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Thursday, June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0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Thursday, June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Thursday, June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5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Thursday, June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2665A4D-58E5-46BB-B0BB-60DF4458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EE9DA0-96D1-4EB6-B625-F2498127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FDD029-31D7-4797-A8D8-433AAD72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86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Thursday, June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Thursday, June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4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Thursday, June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1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Thursday, June 24,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5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Thursday, June 24,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2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Thursday, June 24,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1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Thursday, June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9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Thursday, June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9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8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Thursday, June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8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4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1" r:id="rId3"/>
    <p:sldLayoutId id="2147483710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4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 spc="1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 spc="1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 spc="1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 spc="1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 spc="1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8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Thursday, June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8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4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4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 spc="1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 spc="1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 spc="1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 spc="1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 spc="1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DD63000-5E18-4FB4-B4F4-2C43DBFE1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EB1450-EDD0-42A2-9345-CBB689A69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09A147-5705-40CD-831B-CFA6CA570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E2572-7E5B-497D-9FBA-9D52D9DD3956}" type="datetimeFigureOut">
              <a:rPr kumimoji="1" lang="ja-JP" altLang="en-US" smtClean="0"/>
              <a:t>2021/6/24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E330D-F473-467E-A2BD-BABE3D81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A7B0A9-D5AF-4177-AEB0-6D7326682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966F1-3011-4C74-A223-F872BB72D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18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0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0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0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0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0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5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microsoft.com/office/2007/relationships/hdphoto" Target="../media/hdphoto1.wdp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maff.go.jp/j/syokuiku/ishiki/r03/zuhyou/z9-1.html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prtimes.jp/main/html/rd/p/000000220.000004729.html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6A121CF-B8E1-4A56-B9A4-7D3AEF47404D}"/>
              </a:ext>
            </a:extLst>
          </p:cNvPr>
          <p:cNvGrpSpPr/>
          <p:nvPr/>
        </p:nvGrpSpPr>
        <p:grpSpPr>
          <a:xfrm>
            <a:off x="4690" y="137342"/>
            <a:ext cx="12187309" cy="6657353"/>
            <a:chOff x="-159709" y="-339951"/>
            <a:chExt cx="12192000" cy="6858000"/>
          </a:xfrm>
        </p:grpSpPr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F4AF713F-260D-4E52-912F-5E836B6AA387}"/>
                </a:ext>
              </a:extLst>
            </p:cNvPr>
            <p:cNvSpPr/>
            <p:nvPr/>
          </p:nvSpPr>
          <p:spPr>
            <a:xfrm>
              <a:off x="-159709" y="-339951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CFE9304D-0B4E-4A98-9F41-17C1D93E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7999" y="5557250"/>
              <a:ext cx="269248" cy="269249"/>
            </a:xfrm>
            <a:prstGeom prst="rect">
              <a:avLst/>
            </a:prstGeom>
          </p:spPr>
        </p:pic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B83FB00C-FAEC-4814-B932-2D7E2D0A0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494389" y="5593447"/>
              <a:ext cx="269247" cy="269247"/>
            </a:xfrm>
            <a:prstGeom prst="rect">
              <a:avLst/>
            </a:prstGeom>
          </p:spPr>
        </p:pic>
        <p:pic>
          <p:nvPicPr>
            <p:cNvPr id="50" name="図 49" descr="アイコン&#10;&#10;自動的に生成された説明">
              <a:extLst>
                <a:ext uri="{FF2B5EF4-FFF2-40B4-BE49-F238E27FC236}">
                  <a16:creationId xmlns:a16="http://schemas.microsoft.com/office/drawing/2014/main" id="{761F722B-8752-47E7-B1C1-164DEB3EF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444" y="5527264"/>
              <a:ext cx="278419" cy="278419"/>
            </a:xfrm>
            <a:prstGeom prst="rect">
              <a:avLst/>
            </a:prstGeom>
          </p:spPr>
        </p:pic>
        <p:pic>
          <p:nvPicPr>
            <p:cNvPr id="52" name="図 51" descr="図形, 矢印&#10;&#10;自動的に生成された説明">
              <a:extLst>
                <a:ext uri="{FF2B5EF4-FFF2-40B4-BE49-F238E27FC236}">
                  <a16:creationId xmlns:a16="http://schemas.microsoft.com/office/drawing/2014/main" id="{1C47A58F-B5F8-4D2D-8DDC-F1FD54CBA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678" y="5514333"/>
              <a:ext cx="312165" cy="312165"/>
            </a:xfrm>
            <a:prstGeom prst="rect">
              <a:avLst/>
            </a:prstGeom>
          </p:spPr>
        </p:pic>
      </p:grp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A43F8D-9CB3-49AA-AB06-4A4A699287E1}"/>
              </a:ext>
            </a:extLst>
          </p:cNvPr>
          <p:cNvSpPr/>
          <p:nvPr/>
        </p:nvSpPr>
        <p:spPr>
          <a:xfrm>
            <a:off x="870" y="-85217"/>
            <a:ext cx="12192000" cy="6626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6593FFE-574C-493C-AC8A-7D392FAA7F2F}"/>
              </a:ext>
            </a:extLst>
          </p:cNvPr>
          <p:cNvSpPr/>
          <p:nvPr/>
        </p:nvSpPr>
        <p:spPr>
          <a:xfrm>
            <a:off x="1113183" y="200439"/>
            <a:ext cx="10641495" cy="251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349514D-B761-451E-9BBF-4EC4622BC46E}"/>
              </a:ext>
            </a:extLst>
          </p:cNvPr>
          <p:cNvGrpSpPr/>
          <p:nvPr/>
        </p:nvGrpSpPr>
        <p:grpSpPr>
          <a:xfrm>
            <a:off x="231361" y="198230"/>
            <a:ext cx="635000" cy="254000"/>
            <a:chOff x="294861" y="236330"/>
            <a:chExt cx="635000" cy="254000"/>
          </a:xfrm>
        </p:grpSpPr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6CC4EBED-11E0-4269-B516-9CBDF664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61" y="236330"/>
              <a:ext cx="254000" cy="254000"/>
            </a:xfrm>
            <a:prstGeom prst="rect">
              <a:avLst/>
            </a:prstGeom>
          </p:spPr>
        </p:pic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E7253609-091C-478F-8D7A-34E965FC8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861" y="236330"/>
              <a:ext cx="254000" cy="254000"/>
            </a:xfrm>
            <a:prstGeom prst="rect">
              <a:avLst/>
            </a:prstGeom>
          </p:spPr>
        </p:pic>
      </p:grpSp>
      <p:pic>
        <p:nvPicPr>
          <p:cNvPr id="13" name="図 12" descr="アイコン&#10;&#10;自動的に生成された説明">
            <a:extLst>
              <a:ext uri="{FF2B5EF4-FFF2-40B4-BE49-F238E27FC236}">
                <a16:creationId xmlns:a16="http://schemas.microsoft.com/office/drawing/2014/main" id="{AD550125-8648-4E13-A348-A492C3CA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619">
            <a:off x="1194347" y="221834"/>
            <a:ext cx="189520" cy="18952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E4733F7-6984-4036-A68C-944247F7C19D}"/>
              </a:ext>
            </a:extLst>
          </p:cNvPr>
          <p:cNvSpPr/>
          <p:nvPr/>
        </p:nvSpPr>
        <p:spPr>
          <a:xfrm>
            <a:off x="7655842" y="6235052"/>
            <a:ext cx="1328372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</a:rPr>
              <a:t>チャンネル登録</a:t>
            </a:r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24629A3E-3011-42C5-8B51-2B941C2DF51E}"/>
              </a:ext>
            </a:extLst>
          </p:cNvPr>
          <p:cNvSpPr/>
          <p:nvPr/>
        </p:nvSpPr>
        <p:spPr>
          <a:xfrm>
            <a:off x="362478" y="6039617"/>
            <a:ext cx="702961" cy="702961"/>
          </a:xfrm>
          <a:prstGeom prst="ellipse">
            <a:avLst/>
          </a:prstGeom>
          <a:solidFill>
            <a:srgbClr val="FFEBCD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図形&#10;&#10;低い精度で自動的に生成された説明">
            <a:extLst>
              <a:ext uri="{FF2B5EF4-FFF2-40B4-BE49-F238E27FC236}">
                <a16:creationId xmlns:a16="http://schemas.microsoft.com/office/drawing/2014/main" id="{2CD2929F-8423-498A-9C8F-5BEE92DAC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6142331"/>
            <a:ext cx="392321" cy="529017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57AD280-7241-4CCA-85F8-D71FDBC38BD7}"/>
              </a:ext>
            </a:extLst>
          </p:cNvPr>
          <p:cNvSpPr txBox="1"/>
          <p:nvPr/>
        </p:nvSpPr>
        <p:spPr>
          <a:xfrm>
            <a:off x="1194111" y="60708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spc="3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※※</a:t>
            </a:r>
            <a:r>
              <a:rPr kumimoji="1" lang="ja-JP" altLang="en-US" sz="2000" spc="3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主義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9B3D88A2-40C2-4927-80AB-2335B30FA56E}"/>
              </a:ext>
            </a:extLst>
          </p:cNvPr>
          <p:cNvSpPr txBox="1"/>
          <p:nvPr/>
        </p:nvSpPr>
        <p:spPr>
          <a:xfrm>
            <a:off x="1230888" y="6431999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チャンネル登録者数 </a:t>
            </a:r>
            <a:r>
              <a:rPr kumimoji="1" lang="en-US" altLang="ja-JP" sz="14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88</a:t>
            </a:r>
            <a:r>
              <a:rPr kumimoji="1" lang="ja-JP" altLang="en-US" sz="14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万人</a:t>
            </a: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30ED57FC-6A58-44A1-B066-72F817287957}"/>
              </a:ext>
            </a:extLst>
          </p:cNvPr>
          <p:cNvGrpSpPr/>
          <p:nvPr/>
        </p:nvGrpSpPr>
        <p:grpSpPr>
          <a:xfrm>
            <a:off x="466853" y="846789"/>
            <a:ext cx="8809587" cy="4897019"/>
            <a:chOff x="517115" y="824204"/>
            <a:chExt cx="8809587" cy="4897019"/>
          </a:xfrm>
        </p:grpSpPr>
        <p:pic>
          <p:nvPicPr>
            <p:cNvPr id="8" name="図 7" descr="図形, 正方形&#10;&#10;自動的に生成された説明">
              <a:extLst>
                <a:ext uri="{FF2B5EF4-FFF2-40B4-BE49-F238E27FC236}">
                  <a16:creationId xmlns:a16="http://schemas.microsoft.com/office/drawing/2014/main" id="{D13FDD30-5330-43B5-B885-4803EF3A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15" y="824204"/>
              <a:ext cx="8809587" cy="48970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" name="図 2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A40DA5A5-F1B2-4FD2-9AAC-23F16B115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6" t="-1209" r="28981" b="-1"/>
            <a:stretch/>
          </p:blipFill>
          <p:spPr>
            <a:xfrm>
              <a:off x="1526322" y="1965604"/>
              <a:ext cx="6897685" cy="2738341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5C29BE4-47B8-4686-9BF7-D84A737C4EC6}"/>
                </a:ext>
              </a:extLst>
            </p:cNvPr>
            <p:cNvSpPr/>
            <p:nvPr/>
          </p:nvSpPr>
          <p:spPr>
            <a:xfrm>
              <a:off x="894457" y="5459127"/>
              <a:ext cx="310387" cy="8103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4AB1420-0032-43D9-916C-E7C184ADC7A4}"/>
                </a:ext>
              </a:extLst>
            </p:cNvPr>
            <p:cNvSpPr/>
            <p:nvPr/>
          </p:nvSpPr>
          <p:spPr>
            <a:xfrm>
              <a:off x="1204844" y="5459127"/>
              <a:ext cx="7785696" cy="8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5" name="図 54">
            <a:extLst>
              <a:ext uri="{FF2B5EF4-FFF2-40B4-BE49-F238E27FC236}">
                <a16:creationId xmlns:a16="http://schemas.microsoft.com/office/drawing/2014/main" id="{B724EFBB-95CF-4E86-93FB-0B19EE7056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288" r="6897"/>
          <a:stretch/>
        </p:blipFill>
        <p:spPr>
          <a:xfrm>
            <a:off x="9910687" y="806096"/>
            <a:ext cx="1459203" cy="88494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C88A1AB-DB82-4B9E-98E4-6ED376A7A8B5}"/>
              </a:ext>
            </a:extLst>
          </p:cNvPr>
          <p:cNvGrpSpPr/>
          <p:nvPr/>
        </p:nvGrpSpPr>
        <p:grpSpPr>
          <a:xfrm>
            <a:off x="10343331" y="936830"/>
            <a:ext cx="609700" cy="609700"/>
            <a:chOff x="4002157" y="1635376"/>
            <a:chExt cx="1793624" cy="1793624"/>
          </a:xfrm>
        </p:grpSpPr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60FD7F8E-0D58-47BD-A4DA-CEE18C51750D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>
              <a:extLst>
                <a:ext uri="{FF2B5EF4-FFF2-40B4-BE49-F238E27FC236}">
                  <a16:creationId xmlns:a16="http://schemas.microsoft.com/office/drawing/2014/main" id="{BC87038E-B5CD-4AE9-B6A5-B29E0256E1A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0" name="図 59">
            <a:extLst>
              <a:ext uri="{FF2B5EF4-FFF2-40B4-BE49-F238E27FC236}">
                <a16:creationId xmlns:a16="http://schemas.microsoft.com/office/drawing/2014/main" id="{DABB8407-1E76-4876-AA24-705E58C7A58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059" t="9285" r="10045" b="2"/>
          <a:stretch/>
        </p:blipFill>
        <p:spPr>
          <a:xfrm>
            <a:off x="9909191" y="1897553"/>
            <a:ext cx="1467544" cy="8642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66E0ECB3-1E69-4C4B-9488-9E1BEC2F950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197" t="4721" r="4827" b="7804"/>
          <a:stretch/>
        </p:blipFill>
        <p:spPr>
          <a:xfrm>
            <a:off x="9934189" y="4086206"/>
            <a:ext cx="1467546" cy="807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2B20F9CB-1888-4438-823F-83D5F7227B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17" t="2248" r="17407" b="3713"/>
          <a:stretch/>
        </p:blipFill>
        <p:spPr>
          <a:xfrm>
            <a:off x="9921288" y="2978971"/>
            <a:ext cx="1460404" cy="9107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AB6FED4-C2CF-448A-95AC-36B17B34B6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98" t="2101" r="5754" b="5936"/>
          <a:stretch/>
        </p:blipFill>
        <p:spPr>
          <a:xfrm>
            <a:off x="9888916" y="5142760"/>
            <a:ext cx="1538220" cy="898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0C2805C-45DD-4556-B0AE-42BEBE22E530}"/>
              </a:ext>
            </a:extLst>
          </p:cNvPr>
          <p:cNvGrpSpPr/>
          <p:nvPr/>
        </p:nvGrpSpPr>
        <p:grpSpPr>
          <a:xfrm>
            <a:off x="10376369" y="2008299"/>
            <a:ext cx="609700" cy="609700"/>
            <a:chOff x="4002157" y="1635376"/>
            <a:chExt cx="1793624" cy="1793624"/>
          </a:xfrm>
        </p:grpSpPr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81807610-F627-4A83-9CEE-5355990540A7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二等辺三角形 25">
              <a:extLst>
                <a:ext uri="{FF2B5EF4-FFF2-40B4-BE49-F238E27FC236}">
                  <a16:creationId xmlns:a16="http://schemas.microsoft.com/office/drawing/2014/main" id="{7C32E3C9-1A26-4E06-A39F-5FE84F4728D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EF42FA01-F4CE-489E-99FC-A564625C0057}"/>
              </a:ext>
            </a:extLst>
          </p:cNvPr>
          <p:cNvGrpSpPr/>
          <p:nvPr/>
        </p:nvGrpSpPr>
        <p:grpSpPr>
          <a:xfrm>
            <a:off x="10376368" y="3105571"/>
            <a:ext cx="609700" cy="609700"/>
            <a:chOff x="4002157" y="1635376"/>
            <a:chExt cx="1793624" cy="1793624"/>
          </a:xfrm>
        </p:grpSpPr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C8345819-8FD7-47EE-9E91-5C37DA5AEBCE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5F5D2400-A541-4330-9288-E4AC1DDFAE78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48F68B0-6DF4-4EF3-9025-2B01893DCBEC}"/>
              </a:ext>
            </a:extLst>
          </p:cNvPr>
          <p:cNvGrpSpPr/>
          <p:nvPr/>
        </p:nvGrpSpPr>
        <p:grpSpPr>
          <a:xfrm>
            <a:off x="10367231" y="4160850"/>
            <a:ext cx="609700" cy="609700"/>
            <a:chOff x="4002157" y="1635376"/>
            <a:chExt cx="1793624" cy="1793624"/>
          </a:xfrm>
        </p:grpSpPr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B7479725-EBC8-49E7-BBF9-AE1B071E768E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>
              <a:extLst>
                <a:ext uri="{FF2B5EF4-FFF2-40B4-BE49-F238E27FC236}">
                  <a16:creationId xmlns:a16="http://schemas.microsoft.com/office/drawing/2014/main" id="{A7F73EEE-4456-427A-B013-FEBB8C6B780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6A8234EC-C5A8-4942-AC44-CA0E2C7C4472}"/>
              </a:ext>
            </a:extLst>
          </p:cNvPr>
          <p:cNvGrpSpPr/>
          <p:nvPr/>
        </p:nvGrpSpPr>
        <p:grpSpPr>
          <a:xfrm>
            <a:off x="10358084" y="5297296"/>
            <a:ext cx="609700" cy="609700"/>
            <a:chOff x="4002157" y="1635376"/>
            <a:chExt cx="1793624" cy="1793624"/>
          </a:xfrm>
        </p:grpSpPr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D57B15D8-7B5C-4B1D-B335-1E4D487693FE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二等辺三角形 74">
              <a:extLst>
                <a:ext uri="{FF2B5EF4-FFF2-40B4-BE49-F238E27FC236}">
                  <a16:creationId xmlns:a16="http://schemas.microsoft.com/office/drawing/2014/main" id="{ADF50E3F-99DF-4466-B484-7B947FD69376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3457727D-83BB-4312-BAA7-2D5A74DA221F}"/>
              </a:ext>
            </a:extLst>
          </p:cNvPr>
          <p:cNvGrpSpPr/>
          <p:nvPr/>
        </p:nvGrpSpPr>
        <p:grpSpPr>
          <a:xfrm>
            <a:off x="465982" y="853707"/>
            <a:ext cx="8809587" cy="4897019"/>
            <a:chOff x="517115" y="824204"/>
            <a:chExt cx="8809587" cy="4897019"/>
          </a:xfrm>
        </p:grpSpPr>
        <p:pic>
          <p:nvPicPr>
            <p:cNvPr id="78" name="図 77" descr="図形, 正方形&#10;&#10;自動的に生成された説明">
              <a:extLst>
                <a:ext uri="{FF2B5EF4-FFF2-40B4-BE49-F238E27FC236}">
                  <a16:creationId xmlns:a16="http://schemas.microsoft.com/office/drawing/2014/main" id="{CA6959DD-6836-4EAC-9E70-253AFA021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15" y="824204"/>
              <a:ext cx="8809587" cy="48970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9" name="図 78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1C87821D-D21A-4753-BFB6-9D8E603C7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6" t="-1209" r="28981" b="-1"/>
            <a:stretch/>
          </p:blipFill>
          <p:spPr>
            <a:xfrm>
              <a:off x="1526322" y="1965604"/>
              <a:ext cx="6897685" cy="2738341"/>
            </a:xfrm>
            <a:prstGeom prst="rect">
              <a:avLst/>
            </a:prstGeom>
          </p:spPr>
        </p:pic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26666AF9-717E-4482-91A9-EAA104B7C6AD}"/>
                </a:ext>
              </a:extLst>
            </p:cNvPr>
            <p:cNvSpPr/>
            <p:nvPr/>
          </p:nvSpPr>
          <p:spPr>
            <a:xfrm>
              <a:off x="894457" y="5459127"/>
              <a:ext cx="310387" cy="8103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41917E94-1629-4007-A5EA-64E177B1B2BA}"/>
                </a:ext>
              </a:extLst>
            </p:cNvPr>
            <p:cNvSpPr/>
            <p:nvPr/>
          </p:nvSpPr>
          <p:spPr>
            <a:xfrm>
              <a:off x="1204844" y="5459127"/>
              <a:ext cx="7785696" cy="8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97EA4185-AD69-434A-93CF-8F8316B28B12}"/>
              </a:ext>
            </a:extLst>
          </p:cNvPr>
          <p:cNvGrpSpPr/>
          <p:nvPr/>
        </p:nvGrpSpPr>
        <p:grpSpPr>
          <a:xfrm>
            <a:off x="4173786" y="2535060"/>
            <a:ext cx="1395723" cy="1395723"/>
            <a:chOff x="4002157" y="1635376"/>
            <a:chExt cx="1793624" cy="17936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A82FC40A-52E9-4648-ACBF-6E0D163E9EB9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二等辺三角形 57">
              <a:extLst>
                <a:ext uri="{FF2B5EF4-FFF2-40B4-BE49-F238E27FC236}">
                  <a16:creationId xmlns:a16="http://schemas.microsoft.com/office/drawing/2014/main" id="{8C08C35A-5512-42B1-B2F8-19521A419E36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E96AF84B-C3B4-45E9-86A6-D448813BE8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24" y="2862236"/>
            <a:ext cx="1746449" cy="17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0.04336 0.04004 C 0.05248 0.04907 0.06615 0.05393 0.08034 0.05393 C 0.09649 0.05393 0.10951 0.04907 0.11862 0.04004 L 0.16211 4.07407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7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B3A24F5-C1D4-4F93-8B99-D343014C3E43}"/>
              </a:ext>
            </a:extLst>
          </p:cNvPr>
          <p:cNvGrpSpPr/>
          <p:nvPr/>
        </p:nvGrpSpPr>
        <p:grpSpPr>
          <a:xfrm>
            <a:off x="-42723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6A301F08-FE7F-4BEC-A377-B0109F2EB37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1981758B-94B2-4BD4-AD4D-1EF9730E3C6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EA44C0BE-3467-4302-A760-23E5A8CE5EEF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6415686D-32BC-4A91-9B4E-03AF72B0F63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38C21BFA-3D09-484D-89B5-8BBFE800598D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6135CAD4-C651-4D3A-B217-902DAAE1AB03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1F4B2EEE-2819-43CF-A405-2C4A878CE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F6718C57-CE37-4659-BB79-6E18ACBC8432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B2A9D5F-6E40-46A8-B5B9-9D436D15E434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7E6D9C38-7033-4830-A364-52865CC8F8E2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33230EF0-427C-49D2-ABE9-B4BF23B2093B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FA821FAC-8C67-4683-8EDA-1A9FFE301061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5CAFD536-3FCC-4622-9D27-2D809FD28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AC923C8-1CE8-4A14-8416-5173321CFD4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CF7940D-129B-4EDB-9322-EABA6423F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AADB297-2C6F-4A8C-8BF3-2C5BAEE8EF51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7971FACD-42D7-4EAC-AA03-BFB381AF2221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5612E06-BC57-4BDE-A395-01FF67425C08}"/>
              </a:ext>
            </a:extLst>
          </p:cNvPr>
          <p:cNvGrpSpPr/>
          <p:nvPr/>
        </p:nvGrpSpPr>
        <p:grpSpPr>
          <a:xfrm>
            <a:off x="1798306" y="2035300"/>
            <a:ext cx="3296383" cy="3296383"/>
            <a:chOff x="1071386" y="2558340"/>
            <a:chExt cx="3296383" cy="3296383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BBFA880B-A823-4A7A-A917-31DEE2B90872}"/>
                </a:ext>
              </a:extLst>
            </p:cNvPr>
            <p:cNvSpPr/>
            <p:nvPr/>
          </p:nvSpPr>
          <p:spPr>
            <a:xfrm>
              <a:off x="1071386" y="2558340"/>
              <a:ext cx="3296383" cy="3296383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E338456B-0BD9-438E-AF83-9AB0AFBBC35A}"/>
                </a:ext>
              </a:extLst>
            </p:cNvPr>
            <p:cNvSpPr/>
            <p:nvPr/>
          </p:nvSpPr>
          <p:spPr>
            <a:xfrm>
              <a:off x="1444722" y="2958639"/>
              <a:ext cx="2513880" cy="2513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A78E28C-1AD9-49C5-AD98-2EE7A3FD0A76}"/>
              </a:ext>
            </a:extLst>
          </p:cNvPr>
          <p:cNvSpPr txBox="1"/>
          <p:nvPr/>
        </p:nvSpPr>
        <p:spPr>
          <a:xfrm>
            <a:off x="2321612" y="1645955"/>
            <a:ext cx="2763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コンセプト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516E75E-5127-494F-A01E-1268BD7FEEFE}"/>
              </a:ext>
            </a:extLst>
          </p:cNvPr>
          <p:cNvSpPr txBox="1"/>
          <p:nvPr/>
        </p:nvSpPr>
        <p:spPr>
          <a:xfrm>
            <a:off x="1913048" y="3140277"/>
            <a:ext cx="2995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料理を決める</a:t>
            </a:r>
            <a:endParaRPr kumimoji="1" lang="en-US" altLang="ja-JP" sz="2800" dirty="0"/>
          </a:p>
          <a:p>
            <a:pPr algn="ctr"/>
            <a:r>
              <a:rPr kumimoji="1" lang="ja-JP" altLang="en-US" sz="2800" b="1" dirty="0">
                <a:solidFill>
                  <a:srgbClr val="FF0000"/>
                </a:solidFill>
              </a:rPr>
              <a:t>手間</a:t>
            </a:r>
            <a:r>
              <a:rPr kumimoji="1" lang="ja-JP" altLang="en-US" sz="2800" dirty="0"/>
              <a:t>を省く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アプリ！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CB3D17B7-7CE8-477C-A281-B00A3183BECC}"/>
              </a:ext>
            </a:extLst>
          </p:cNvPr>
          <p:cNvGrpSpPr/>
          <p:nvPr/>
        </p:nvGrpSpPr>
        <p:grpSpPr>
          <a:xfrm>
            <a:off x="6792297" y="2067037"/>
            <a:ext cx="3296383" cy="3296383"/>
            <a:chOff x="1071386" y="2558340"/>
            <a:chExt cx="3296383" cy="3296383"/>
          </a:xfrm>
        </p:grpSpPr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9FBBAE86-8FF9-47B1-A14B-C4B3ED31AEC3}"/>
                </a:ext>
              </a:extLst>
            </p:cNvPr>
            <p:cNvSpPr/>
            <p:nvPr/>
          </p:nvSpPr>
          <p:spPr>
            <a:xfrm>
              <a:off x="1071386" y="2558340"/>
              <a:ext cx="3296383" cy="3296383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1EC96D45-B819-4B15-A2F6-14DFD5996AFB}"/>
                </a:ext>
              </a:extLst>
            </p:cNvPr>
            <p:cNvSpPr/>
            <p:nvPr/>
          </p:nvSpPr>
          <p:spPr>
            <a:xfrm>
              <a:off x="1444722" y="2958639"/>
              <a:ext cx="2513880" cy="2513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92FD03A-927C-4405-B0C8-CBFC99A19CC3}"/>
              </a:ext>
            </a:extLst>
          </p:cNvPr>
          <p:cNvSpPr txBox="1"/>
          <p:nvPr/>
        </p:nvSpPr>
        <p:spPr>
          <a:xfrm>
            <a:off x="6942637" y="3397437"/>
            <a:ext cx="2995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料理する日本人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CD4937B-A954-447D-8558-CDEB8462F255}"/>
              </a:ext>
            </a:extLst>
          </p:cNvPr>
          <p:cNvSpPr txBox="1"/>
          <p:nvPr/>
        </p:nvSpPr>
        <p:spPr>
          <a:xfrm>
            <a:off x="7243882" y="1647671"/>
            <a:ext cx="235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ターゲット</a:t>
            </a: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88023F0-E06F-4A53-93B4-D635D5E613A0}"/>
              </a:ext>
            </a:extLst>
          </p:cNvPr>
          <p:cNvCxnSpPr/>
          <p:nvPr/>
        </p:nvCxnSpPr>
        <p:spPr>
          <a:xfrm>
            <a:off x="5592417" y="3238915"/>
            <a:ext cx="609600" cy="7827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0C21399-1DA4-438E-937B-E10F7D833E15}"/>
              </a:ext>
            </a:extLst>
          </p:cNvPr>
          <p:cNvCxnSpPr>
            <a:cxnSpLocks/>
          </p:cNvCxnSpPr>
          <p:nvPr/>
        </p:nvCxnSpPr>
        <p:spPr>
          <a:xfrm flipH="1">
            <a:off x="5608909" y="3208900"/>
            <a:ext cx="593109" cy="8127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79324A4-7E38-45CE-A464-5E0BDFA5D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43"/>
          <a:stretch/>
        </p:blipFill>
        <p:spPr>
          <a:xfrm>
            <a:off x="157351" y="388737"/>
            <a:ext cx="4348388" cy="1012024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912332B-3480-4DC8-99E9-90D8317FE387}"/>
              </a:ext>
            </a:extLst>
          </p:cNvPr>
          <p:cNvSpPr txBox="1"/>
          <p:nvPr/>
        </p:nvSpPr>
        <p:spPr>
          <a:xfrm>
            <a:off x="1683079" y="447628"/>
            <a:ext cx="195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6DA4E12-53B4-4265-AF06-BAEF50E50D78}"/>
              </a:ext>
            </a:extLst>
          </p:cNvPr>
          <p:cNvSpPr txBox="1"/>
          <p:nvPr/>
        </p:nvSpPr>
        <p:spPr>
          <a:xfrm>
            <a:off x="544805" y="492420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3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684A1F96-E668-444B-96F8-67A765929BD4}"/>
              </a:ext>
            </a:extLst>
          </p:cNvPr>
          <p:cNvGrpSpPr/>
          <p:nvPr/>
        </p:nvGrpSpPr>
        <p:grpSpPr>
          <a:xfrm>
            <a:off x="-27968" y="-13252"/>
            <a:ext cx="12192000" cy="6858000"/>
            <a:chOff x="-17360" y="0"/>
            <a:chExt cx="12192000" cy="6858000"/>
          </a:xfrm>
        </p:grpSpPr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D311DCE9-7DB6-4DCE-B4DD-46F37F6781F6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1" name="グループ化 70">
                <a:extLst>
                  <a:ext uri="{FF2B5EF4-FFF2-40B4-BE49-F238E27FC236}">
                    <a16:creationId xmlns:a16="http://schemas.microsoft.com/office/drawing/2014/main" id="{4CEC9A36-4878-487D-BEB2-75618C52A0FF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9E4A8F27-A285-4C84-A688-6AF0FF28FEBA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60699B60-C223-4D09-9B3B-CF42C2EFA408}"/>
                    </a:ext>
                  </a:extLst>
                </p:cNvPr>
                <p:cNvSpPr/>
                <p:nvPr/>
              </p:nvSpPr>
              <p:spPr>
                <a:xfrm>
                  <a:off x="189533" y="19511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40D026D4-A0E0-4399-A7EA-423B9715F3F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CCE0A88C-48C5-48D8-88B2-25C59AB0D29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2" name="図 61" descr="アイコン&#10;&#10;自動的に生成された説明">
                <a:extLst>
                  <a:ext uri="{FF2B5EF4-FFF2-40B4-BE49-F238E27FC236}">
                    <a16:creationId xmlns:a16="http://schemas.microsoft.com/office/drawing/2014/main" id="{9683BB2E-23F4-4213-8BDE-79D3D3C39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1350B7E1-EBAF-4BCE-9351-4B225DF43EC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69" name="正方形/長方形 68">
                  <a:extLst>
                    <a:ext uri="{FF2B5EF4-FFF2-40B4-BE49-F238E27FC236}">
                      <a16:creationId xmlns:a16="http://schemas.microsoft.com/office/drawing/2014/main" id="{ED916AFB-A31D-46E8-8C3F-4682305B45BE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391B6816-AD41-4E7D-9446-2AFDAFF7C54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E13E4BD0-BD22-4690-B9C7-95114AFEE91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67" name="二等辺三角形 66">
                  <a:extLst>
                    <a:ext uri="{FF2B5EF4-FFF2-40B4-BE49-F238E27FC236}">
                      <a16:creationId xmlns:a16="http://schemas.microsoft.com/office/drawing/2014/main" id="{819EFD27-C704-4517-A921-C8E551E00982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68" name="直線コネクタ 67">
                  <a:extLst>
                    <a:ext uri="{FF2B5EF4-FFF2-40B4-BE49-F238E27FC236}">
                      <a16:creationId xmlns:a16="http://schemas.microsoft.com/office/drawing/2014/main" id="{B825E738-54D1-4D45-819F-0FF15DCC4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E4F936CA-1864-47FF-89AF-A40C39FA6483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6" name="図 6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3CE344C-D581-4500-8867-86EB24A99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478FF73C-0EEC-49E8-8232-C16F28DCCE3E}"/>
                </a:ext>
              </a:extLst>
            </p:cNvPr>
            <p:cNvSpPr/>
            <p:nvPr/>
          </p:nvSpPr>
          <p:spPr>
            <a:xfrm>
              <a:off x="189533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C3B00B41-59AC-4CA9-8A06-2CD956C72FCB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2D9360A0-0A54-461D-A53E-3AA11BEB92B9}"/>
              </a:ext>
            </a:extLst>
          </p:cNvPr>
          <p:cNvSpPr/>
          <p:nvPr/>
        </p:nvSpPr>
        <p:spPr>
          <a:xfrm>
            <a:off x="1376363" y="1660642"/>
            <a:ext cx="3904343" cy="3780088"/>
          </a:xfrm>
          <a:prstGeom prst="roundRect">
            <a:avLst>
              <a:gd name="adj" fmla="val 10591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CAB82677-6D61-45D6-8F68-49D0A972FCA4}"/>
              </a:ext>
            </a:extLst>
          </p:cNvPr>
          <p:cNvSpPr/>
          <p:nvPr/>
        </p:nvSpPr>
        <p:spPr>
          <a:xfrm>
            <a:off x="2240602" y="2309047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ログイン機能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4D091ED6-49B4-4172-9D53-ACD0FC1F0394}"/>
              </a:ext>
            </a:extLst>
          </p:cNvPr>
          <p:cNvSpPr/>
          <p:nvPr/>
        </p:nvSpPr>
        <p:spPr>
          <a:xfrm>
            <a:off x="2240601" y="4027919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食材管理機能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EFA34FEA-69EB-46DB-9968-9EC8DFB9AAD7}"/>
              </a:ext>
            </a:extLst>
          </p:cNvPr>
          <p:cNvSpPr/>
          <p:nvPr/>
        </p:nvSpPr>
        <p:spPr>
          <a:xfrm>
            <a:off x="2240600" y="3139661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料理提案機能</a:t>
            </a: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52E3FCB7-941B-4051-9CA2-DCD47F0ABB82}"/>
              </a:ext>
            </a:extLst>
          </p:cNvPr>
          <p:cNvSpPr/>
          <p:nvPr/>
        </p:nvSpPr>
        <p:spPr>
          <a:xfrm>
            <a:off x="2240599" y="2313024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ログイン機能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7CE563AF-F928-4355-84FA-AD022B0C504B}"/>
              </a:ext>
            </a:extLst>
          </p:cNvPr>
          <p:cNvSpPr/>
          <p:nvPr/>
        </p:nvSpPr>
        <p:spPr>
          <a:xfrm>
            <a:off x="2240599" y="3144677"/>
            <a:ext cx="2147681" cy="642776"/>
          </a:xfrm>
          <a:prstGeom prst="roundRect">
            <a:avLst>
              <a:gd name="adj" fmla="val 10591"/>
            </a:avLst>
          </a:prstGeom>
          <a:solidFill>
            <a:srgbClr val="FFFF0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料理提案機能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0D718FFE-6B29-4CFA-AA84-C61CEAB555C1}"/>
              </a:ext>
            </a:extLst>
          </p:cNvPr>
          <p:cNvSpPr/>
          <p:nvPr/>
        </p:nvSpPr>
        <p:spPr>
          <a:xfrm>
            <a:off x="2243464" y="4027918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食材管理機能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DEF56192-AD14-4468-BBC0-89F66D648EA9}"/>
              </a:ext>
            </a:extLst>
          </p:cNvPr>
          <p:cNvGrpSpPr/>
          <p:nvPr/>
        </p:nvGrpSpPr>
        <p:grpSpPr>
          <a:xfrm>
            <a:off x="5883685" y="1633874"/>
            <a:ext cx="5554260" cy="3806856"/>
            <a:chOff x="6258655" y="1633874"/>
            <a:chExt cx="5554260" cy="3806856"/>
          </a:xfrm>
        </p:grpSpPr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C22FADA6-3796-4434-95E2-95EABA79316C}"/>
                </a:ext>
              </a:extLst>
            </p:cNvPr>
            <p:cNvGrpSpPr/>
            <p:nvPr/>
          </p:nvGrpSpPr>
          <p:grpSpPr>
            <a:xfrm>
              <a:off x="6258655" y="1633874"/>
              <a:ext cx="5554260" cy="3806856"/>
              <a:chOff x="6215112" y="1633874"/>
              <a:chExt cx="5554260" cy="3806856"/>
            </a:xfrm>
          </p:grpSpPr>
          <p:sp>
            <p:nvSpPr>
              <p:cNvPr id="25" name="四角形: 角を丸くする 24">
                <a:extLst>
                  <a:ext uri="{FF2B5EF4-FFF2-40B4-BE49-F238E27FC236}">
                    <a16:creationId xmlns:a16="http://schemas.microsoft.com/office/drawing/2014/main" id="{06CCA5EB-70FF-4570-970E-B4EC917FB08E}"/>
                  </a:ext>
                </a:extLst>
              </p:cNvPr>
              <p:cNvSpPr/>
              <p:nvPr/>
            </p:nvSpPr>
            <p:spPr>
              <a:xfrm>
                <a:off x="6215112" y="1633874"/>
                <a:ext cx="5554260" cy="3806856"/>
              </a:xfrm>
              <a:prstGeom prst="roundRect">
                <a:avLst>
                  <a:gd name="adj" fmla="val 10591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endParaRP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8B18147E-749D-4A6E-8B7A-FEC37E1A4362}"/>
                  </a:ext>
                </a:extLst>
              </p:cNvPr>
              <p:cNvSpPr txBox="1"/>
              <p:nvPr/>
            </p:nvSpPr>
            <p:spPr>
              <a:xfrm>
                <a:off x="7718231" y="1789804"/>
                <a:ext cx="254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料理提案機能</a:t>
                </a:r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B0EC6157-2E8A-49F8-ACEE-DB0090991A22}"/>
                </a:ext>
              </a:extLst>
            </p:cNvPr>
            <p:cNvGrpSpPr/>
            <p:nvPr/>
          </p:nvGrpSpPr>
          <p:grpSpPr>
            <a:xfrm>
              <a:off x="6557198" y="2468954"/>
              <a:ext cx="4870087" cy="2521756"/>
              <a:chOff x="6519816" y="2491066"/>
              <a:chExt cx="4870087" cy="2521756"/>
            </a:xfrm>
          </p:grpSpPr>
          <p:sp>
            <p:nvSpPr>
              <p:cNvPr id="34" name="四角形: 角を丸くする 33">
                <a:extLst>
                  <a:ext uri="{FF2B5EF4-FFF2-40B4-BE49-F238E27FC236}">
                    <a16:creationId xmlns:a16="http://schemas.microsoft.com/office/drawing/2014/main" id="{D53A0968-865E-4FFC-B571-DE79E302A5C9}"/>
                  </a:ext>
                </a:extLst>
              </p:cNvPr>
              <p:cNvSpPr/>
              <p:nvPr/>
            </p:nvSpPr>
            <p:spPr>
              <a:xfrm>
                <a:off x="6519816" y="2525942"/>
                <a:ext cx="2241021" cy="523221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食材</a:t>
                </a:r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FDF4A15D-A557-4590-A8A8-5A5B4B0623CE}"/>
                  </a:ext>
                </a:extLst>
              </p:cNvPr>
              <p:cNvSpPr/>
              <p:nvPr/>
            </p:nvSpPr>
            <p:spPr>
              <a:xfrm>
                <a:off x="9288235" y="2491066"/>
                <a:ext cx="2101668" cy="546291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ジャンル</a:t>
                </a:r>
              </a:p>
            </p:txBody>
          </p:sp>
          <p:sp>
            <p:nvSpPr>
              <p:cNvPr id="36" name="四角形: 角を丸くする 35">
                <a:extLst>
                  <a:ext uri="{FF2B5EF4-FFF2-40B4-BE49-F238E27FC236}">
                    <a16:creationId xmlns:a16="http://schemas.microsoft.com/office/drawing/2014/main" id="{851BC08E-19D7-4DC6-92AE-20DDECA7CD14}"/>
                  </a:ext>
                </a:extLst>
              </p:cNvPr>
              <p:cNvSpPr/>
              <p:nvPr/>
            </p:nvSpPr>
            <p:spPr>
              <a:xfrm>
                <a:off x="6519816" y="3393462"/>
                <a:ext cx="2241021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カロリー</a:t>
                </a:r>
              </a:p>
            </p:txBody>
          </p:sp>
          <p:sp>
            <p:nvSpPr>
              <p:cNvPr id="37" name="四角形: 角を丸くする 36">
                <a:extLst>
                  <a:ext uri="{FF2B5EF4-FFF2-40B4-BE49-F238E27FC236}">
                    <a16:creationId xmlns:a16="http://schemas.microsoft.com/office/drawing/2014/main" id="{FDB46EB7-A381-48A7-B20F-76CB83D7BB0E}"/>
                  </a:ext>
                </a:extLst>
              </p:cNvPr>
              <p:cNvSpPr/>
              <p:nvPr/>
            </p:nvSpPr>
            <p:spPr>
              <a:xfrm>
                <a:off x="9319637" y="3382622"/>
                <a:ext cx="2070265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難易度</a:t>
                </a:r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918E2626-9D90-4298-8DE8-65D827BF4901}"/>
                  </a:ext>
                </a:extLst>
              </p:cNvPr>
              <p:cNvSpPr/>
              <p:nvPr/>
            </p:nvSpPr>
            <p:spPr>
              <a:xfrm>
                <a:off x="6519816" y="4370046"/>
                <a:ext cx="2241021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0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お天気スイッチ</a:t>
                </a:r>
              </a:p>
            </p:txBody>
          </p:sp>
          <p:sp>
            <p:nvSpPr>
              <p:cNvPr id="39" name="四角形: 角を丸くする 38">
                <a:extLst>
                  <a:ext uri="{FF2B5EF4-FFF2-40B4-BE49-F238E27FC236}">
                    <a16:creationId xmlns:a16="http://schemas.microsoft.com/office/drawing/2014/main" id="{1E20FF96-151E-4482-8E9C-578AE8C097C3}"/>
                  </a:ext>
                </a:extLst>
              </p:cNvPr>
              <p:cNvSpPr/>
              <p:nvPr/>
            </p:nvSpPr>
            <p:spPr>
              <a:xfrm>
                <a:off x="9319636" y="4346959"/>
                <a:ext cx="2070265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はらペコーぬの</a:t>
                </a:r>
                <a:endParaRPr kumimoji="1" lang="en-US" altLang="ja-JP" dirty="0">
                  <a:solidFill>
                    <a:schemeClr val="tx1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endParaRPr>
              </a:p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気まぐれスイッチ</a:t>
                </a:r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D4828C-07EC-4F8A-8BFE-126FDD8C17F0}"/>
              </a:ext>
            </a:extLst>
          </p:cNvPr>
          <p:cNvGrpSpPr/>
          <p:nvPr/>
        </p:nvGrpSpPr>
        <p:grpSpPr>
          <a:xfrm>
            <a:off x="27968" y="1171794"/>
            <a:ext cx="2642281" cy="2146854"/>
            <a:chOff x="444545" y="747885"/>
            <a:chExt cx="2642281" cy="2146854"/>
          </a:xfrm>
        </p:grpSpPr>
        <p:pic>
          <p:nvPicPr>
            <p:cNvPr id="7" name="図 6" descr="アイコン&#10;&#10;自動的に生成された説明">
              <a:extLst>
                <a:ext uri="{FF2B5EF4-FFF2-40B4-BE49-F238E27FC236}">
                  <a16:creationId xmlns:a16="http://schemas.microsoft.com/office/drawing/2014/main" id="{41CF8800-40F1-434A-ACC6-AE27EA21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74518">
              <a:off x="444545" y="747885"/>
              <a:ext cx="2642281" cy="2146854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830DD31-7FA7-4C11-A27D-CC5C1A993A03}"/>
                </a:ext>
              </a:extLst>
            </p:cNvPr>
            <p:cNvSpPr txBox="1"/>
            <p:nvPr/>
          </p:nvSpPr>
          <p:spPr>
            <a:xfrm rot="20675894">
              <a:off x="971967" y="1380526"/>
              <a:ext cx="15590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rgbClr val="0070C0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優先順位を</a:t>
              </a:r>
              <a:endParaRPr kumimoji="1" lang="en-US" altLang="ja-JP" sz="20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0070C0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つけよう</a:t>
              </a:r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B45AD3B-5C20-4963-A87C-DC21569FF247}"/>
              </a:ext>
            </a:extLst>
          </p:cNvPr>
          <p:cNvGrpSpPr/>
          <p:nvPr/>
        </p:nvGrpSpPr>
        <p:grpSpPr>
          <a:xfrm rot="21129296">
            <a:off x="3124889" y="4383587"/>
            <a:ext cx="2758530" cy="1981916"/>
            <a:chOff x="4097552" y="3513008"/>
            <a:chExt cx="2967934" cy="2132366"/>
          </a:xfrm>
        </p:grpSpPr>
        <p:pic>
          <p:nvPicPr>
            <p:cNvPr id="46" name="図 45" descr="アイコン&#10;&#10;自動的に生成された説明">
              <a:extLst>
                <a:ext uri="{FF2B5EF4-FFF2-40B4-BE49-F238E27FC236}">
                  <a16:creationId xmlns:a16="http://schemas.microsoft.com/office/drawing/2014/main" id="{88E8311E-CC3C-4E2E-A520-ED7A9067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7950" flipH="1" flipV="1">
              <a:off x="4097552" y="3513008"/>
              <a:ext cx="2947877" cy="2132366"/>
            </a:xfrm>
            <a:prstGeom prst="rect">
              <a:avLst/>
            </a:prstGeom>
          </p:spPr>
        </p:pic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FF415E6F-092E-4A03-91F6-B9EE5925984C}"/>
                </a:ext>
              </a:extLst>
            </p:cNvPr>
            <p:cNvSpPr txBox="1"/>
            <p:nvPr/>
          </p:nvSpPr>
          <p:spPr>
            <a:xfrm rot="240264">
              <a:off x="4491392" y="4243523"/>
              <a:ext cx="2574094" cy="695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solidFill>
                    <a:srgbClr val="0070C0"/>
                  </a:solidFill>
                  <a:latin typeface="Ink Free" panose="03080402000500000000" pitchFamily="66" charset="0"/>
                  <a:ea typeface="HG丸ｺﾞｼｯｸM-PRO" panose="020F0600000000000000" pitchFamily="50" charset="-128"/>
                </a:rPr>
                <a:t>わざわざ</a:t>
              </a:r>
              <a:endParaRPr kumimoji="1" lang="en-US" altLang="ja-JP" dirty="0">
                <a:solidFill>
                  <a:srgbClr val="0070C0"/>
                </a:solidFill>
                <a:latin typeface="Ink Free" panose="03080402000500000000" pitchFamily="66" charset="0"/>
                <a:ea typeface="HG丸ｺﾞｼｯｸM-PRO" panose="020F0600000000000000" pitchFamily="50" charset="-128"/>
              </a:endParaRPr>
            </a:p>
            <a:p>
              <a:r>
                <a:rPr kumimoji="1" lang="ja-JP" altLang="en-US" dirty="0">
                  <a:solidFill>
                    <a:srgbClr val="0070C0"/>
                  </a:solidFill>
                  <a:latin typeface="Ink Free" panose="03080402000500000000" pitchFamily="66" charset="0"/>
                  <a:ea typeface="HG丸ｺﾞｼｯｸM-PRO" panose="020F0600000000000000" pitchFamily="50" charset="-128"/>
                </a:rPr>
                <a:t>食品管理をするか？</a:t>
              </a:r>
              <a:endParaRPr kumimoji="1" lang="en-US" altLang="ja-JP" dirty="0">
                <a:solidFill>
                  <a:srgbClr val="0070C0"/>
                </a:solidFill>
                <a:latin typeface="Ink Free" panose="03080402000500000000" pitchFamily="66" charset="0"/>
                <a:ea typeface="HG丸ｺﾞｼｯｸM-PRO" panose="020F0600000000000000" pitchFamily="50" charset="-128"/>
              </a:endParaRPr>
            </a:p>
          </p:txBody>
        </p:sp>
      </p:grpSp>
      <p:pic>
        <p:nvPicPr>
          <p:cNvPr id="45" name="図 44">
            <a:extLst>
              <a:ext uri="{FF2B5EF4-FFF2-40B4-BE49-F238E27FC236}">
                <a16:creationId xmlns:a16="http://schemas.microsoft.com/office/drawing/2014/main" id="{16FAC204-2B8E-4500-9611-ADD0D320B3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43"/>
          <a:stretch/>
        </p:blipFill>
        <p:spPr>
          <a:xfrm>
            <a:off x="170603" y="388737"/>
            <a:ext cx="4348388" cy="1012024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AEA8282-E594-4C16-9C36-25002A454ED3}"/>
              </a:ext>
            </a:extLst>
          </p:cNvPr>
          <p:cNvSpPr txBox="1"/>
          <p:nvPr/>
        </p:nvSpPr>
        <p:spPr>
          <a:xfrm>
            <a:off x="1683079" y="447628"/>
            <a:ext cx="195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38DB8C4-ABF8-454D-9E4D-D17EBC01C816}"/>
              </a:ext>
            </a:extLst>
          </p:cNvPr>
          <p:cNvSpPr txBox="1"/>
          <p:nvPr/>
        </p:nvSpPr>
        <p:spPr>
          <a:xfrm>
            <a:off x="544805" y="492420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47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1E6E0F34-74F5-408C-9790-5FE494DDBD04}"/>
              </a:ext>
            </a:extLst>
          </p:cNvPr>
          <p:cNvGrpSpPr/>
          <p:nvPr/>
        </p:nvGrpSpPr>
        <p:grpSpPr>
          <a:xfrm>
            <a:off x="0" y="-11865"/>
            <a:ext cx="12192000" cy="6858000"/>
            <a:chOff x="-17360" y="0"/>
            <a:chExt cx="12192000" cy="6858000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51F7967-54E5-4AC8-81DA-7E94CEEC8E20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95EA0D51-95E2-4BAC-9162-40CC44AAFEC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FA118F42-464D-456C-A19D-5F19B1E202BE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205A82A-E749-426E-8948-8DE282BFB43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3C5DD7DB-A1DA-4446-B398-624E14F06B3C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D78AC27-C70F-4B93-8B56-7EE5FC3171DF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33" name="図 32" descr="アイコン&#10;&#10;自動的に生成された説明">
                <a:extLst>
                  <a:ext uri="{FF2B5EF4-FFF2-40B4-BE49-F238E27FC236}">
                    <a16:creationId xmlns:a16="http://schemas.microsoft.com/office/drawing/2014/main" id="{E03E786C-F6C4-4C03-823C-2F1C65013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ADB16BFD-2CEB-4EB2-8A12-B15B45056B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49E802F5-266C-4436-B9B3-6460D786C987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4C2EC9B8-5E4C-4956-B725-DC93DC8C4A8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450073AF-E8CE-483A-B4F5-D670A3C34B9F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38" name="二等辺三角形 37">
                  <a:extLst>
                    <a:ext uri="{FF2B5EF4-FFF2-40B4-BE49-F238E27FC236}">
                      <a16:creationId xmlns:a16="http://schemas.microsoft.com/office/drawing/2014/main" id="{DFA5F013-901B-40A3-9D5C-8F5FCCF77417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9" name="直線コネクタ 38">
                  <a:extLst>
                    <a:ext uri="{FF2B5EF4-FFF2-40B4-BE49-F238E27FC236}">
                      <a16:creationId xmlns:a16="http://schemas.microsoft.com/office/drawing/2014/main" id="{A4BB4D76-567A-474C-A270-F37EF8E2B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7F7EB12-20A9-4302-A15C-7169131E709A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図 3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4B5792C-E810-47E5-8B0A-ACD12117D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3B3B51F-5D49-42C5-B88D-6CE40ABB5B80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3603276E-D080-4F2B-94B9-3A2C67C416F4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28" name="Picture 4" descr="ここからがマグマ on Twitter: &amp;quot;挑戦者が現れました素材です なんなりとお使いください ＃スマブラSP… &amp;quot;">
            <a:extLst>
              <a:ext uri="{FF2B5EF4-FFF2-40B4-BE49-F238E27FC236}">
                <a16:creationId xmlns:a16="http://schemas.microsoft.com/office/drawing/2014/main" id="{AAD4F1EB-C021-4683-A1E5-E9EFB81A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96"/>
          <a:stretch/>
        </p:blipFill>
        <p:spPr bwMode="auto">
          <a:xfrm>
            <a:off x="-329300" y="147422"/>
            <a:ext cx="12660923" cy="59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DB7A100-5BC7-47CD-9678-64FCD4FA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42" y="6598033"/>
            <a:ext cx="4433820" cy="1011417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6/7</a:t>
            </a:r>
            <a:r>
              <a:rPr kumimoji="1" lang="ja-JP" altLang="en-US" sz="2800" dirty="0"/>
              <a:t>　オリジナルキャラ</a:t>
            </a:r>
          </a:p>
        </p:txBody>
      </p:sp>
      <p:pic>
        <p:nvPicPr>
          <p:cNvPr id="3" name="y2mate.com - スマブラSP全キャラで挑戦者が現れました誰得">
            <a:hlinkClick r:id="" action="ppaction://media"/>
            <a:extLst>
              <a:ext uri="{FF2B5EF4-FFF2-40B4-BE49-F238E27FC236}">
                <a16:creationId xmlns:a16="http://schemas.microsoft.com/office/drawing/2014/main" id="{D7C55A9E-FCD6-408C-BE8F-253A18BB26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32888.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29369" y="4488766"/>
            <a:ext cx="609600" cy="609600"/>
          </a:xfrm>
          <a:prstGeom prst="rect">
            <a:avLst/>
          </a:prstGeom>
        </p:spPr>
      </p:pic>
      <p:pic>
        <p:nvPicPr>
          <p:cNvPr id="5" name="図 4" descr="図形&#10;&#10;低い精度で自動的に生成された説明">
            <a:extLst>
              <a:ext uri="{FF2B5EF4-FFF2-40B4-BE49-F238E27FC236}">
                <a16:creationId xmlns:a16="http://schemas.microsoft.com/office/drawing/2014/main" id="{4ECB39B6-1ED1-4D00-86EA-69A1A2E57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25" y="964799"/>
            <a:ext cx="3846286" cy="51864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FC277B-AEB4-4783-AD6B-EAED03CE3851}"/>
              </a:ext>
            </a:extLst>
          </p:cNvPr>
          <p:cNvSpPr/>
          <p:nvPr/>
        </p:nvSpPr>
        <p:spPr>
          <a:xfrm>
            <a:off x="11999644" y="-11865"/>
            <a:ext cx="192356" cy="68414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F12EAD2-DDDC-4F98-A694-F984DE26AC9A}"/>
              </a:ext>
            </a:extLst>
          </p:cNvPr>
          <p:cNvSpPr/>
          <p:nvPr/>
        </p:nvSpPr>
        <p:spPr>
          <a:xfrm>
            <a:off x="-231" y="-11866"/>
            <a:ext cx="192356" cy="68414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9925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000">
        <p15:prstTrans prst="fracture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4895 -0.00023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444 -0.00186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55C3442-9E2E-4616-9114-84ACA7ED21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129F2F7E-A6DA-4447-8CAB-257C533642EB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33" name="グループ化 32">
                <a:extLst>
                  <a:ext uri="{FF2B5EF4-FFF2-40B4-BE49-F238E27FC236}">
                    <a16:creationId xmlns:a16="http://schemas.microsoft.com/office/drawing/2014/main" id="{738F83E4-FF97-41E7-A8FD-2F5B769F12FF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C13AC5AE-23EA-4738-9459-4A8141752ADB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4C470198-09DC-4A80-B1F5-04F352259CA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0D496676-89F2-45B1-9CDE-D701ACF98229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6CDC70DA-83CA-4432-B507-0CFFDFEC274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24" name="図 23" descr="アイコン&#10;&#10;自動的に生成された説明">
                <a:extLst>
                  <a:ext uri="{FF2B5EF4-FFF2-40B4-BE49-F238E27FC236}">
                    <a16:creationId xmlns:a16="http://schemas.microsoft.com/office/drawing/2014/main" id="{C2187B96-E1E8-4C9A-95B5-C77C51B36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3F0177A6-DA6F-499C-9548-416857CD73C6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A4D59807-DB6A-47E0-8BC3-7A996AC7E2E6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09BBEB5-CF7C-47AF-8F31-19BE889B60BD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4C1F3BE7-86AE-4908-B109-AE0A1D5DEC87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29" name="二等辺三角形 28">
                  <a:extLst>
                    <a:ext uri="{FF2B5EF4-FFF2-40B4-BE49-F238E27FC236}">
                      <a16:creationId xmlns:a16="http://schemas.microsoft.com/office/drawing/2014/main" id="{4F7813AC-E681-41A7-A196-AF395DA3501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8EAC360E-1D81-4E77-ABFC-BDB594FB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B4A77A6-F282-4ACF-A1E2-B9DC9ABC5A6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8" name="図 27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4A1B766-1828-4343-A8E1-8374E26AB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7A6E51F7-FFB3-4AB5-918E-04E77B45EE52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B8D86C4E-4859-4773-9D8F-BE8FA898289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26" name="Picture 2" descr="スマブラ参戦ジェネレーター">
            <a:extLst>
              <a:ext uri="{FF2B5EF4-FFF2-40B4-BE49-F238E27FC236}">
                <a16:creationId xmlns:a16="http://schemas.microsoft.com/office/drawing/2014/main" id="{B57DE7D9-5016-4AF4-98B8-7D7208441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" t="10910" r="-1"/>
          <a:stretch/>
        </p:blipFill>
        <p:spPr bwMode="auto">
          <a:xfrm>
            <a:off x="179502" y="196011"/>
            <a:ext cx="11807289" cy="595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1338D7BB-604D-4334-9CAF-7781E798E18C}"/>
              </a:ext>
            </a:extLst>
          </p:cNvPr>
          <p:cNvSpPr txBox="1">
            <a:spLocks/>
          </p:cNvSpPr>
          <p:nvPr/>
        </p:nvSpPr>
        <p:spPr>
          <a:xfrm rot="752490">
            <a:off x="5126546" y="2022367"/>
            <a:ext cx="7079331" cy="1640750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8800" b="1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はらペコーぬ</a:t>
            </a:r>
          </a:p>
        </p:txBody>
      </p:sp>
      <p:pic>
        <p:nvPicPr>
          <p:cNvPr id="3" name="図 2" descr="図形, 円&#10;&#10;自動的に生成された説明">
            <a:extLst>
              <a:ext uri="{FF2B5EF4-FFF2-40B4-BE49-F238E27FC236}">
                <a16:creationId xmlns:a16="http://schemas.microsoft.com/office/drawing/2014/main" id="{98F72405-F4F1-4922-8A70-865F43F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3" y="325647"/>
            <a:ext cx="4142795" cy="55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9C236E3-B7FD-45DA-AC16-7DA8FA58B7EA}"/>
              </a:ext>
            </a:extLst>
          </p:cNvPr>
          <p:cNvGrpSpPr/>
          <p:nvPr/>
        </p:nvGrpSpPr>
        <p:grpSpPr>
          <a:xfrm>
            <a:off x="-3568" y="7821"/>
            <a:ext cx="12192000" cy="6858000"/>
            <a:chOff x="-17360" y="3810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AF1224AE-9D1E-44E7-8B48-94FE16DB5C7B}"/>
                </a:ext>
              </a:extLst>
            </p:cNvPr>
            <p:cNvGrpSpPr/>
            <p:nvPr/>
          </p:nvGrpSpPr>
          <p:grpSpPr>
            <a:xfrm>
              <a:off x="-17360" y="38100"/>
              <a:ext cx="12192000" cy="6858000"/>
              <a:chOff x="-17360" y="3810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3A7C0D02-3E4F-4742-9191-99E79D6DDD4B}"/>
                  </a:ext>
                </a:extLst>
              </p:cNvPr>
              <p:cNvGrpSpPr/>
              <p:nvPr/>
            </p:nvGrpSpPr>
            <p:grpSpPr>
              <a:xfrm>
                <a:off x="-17360" y="38100"/>
                <a:ext cx="12192000" cy="6858000"/>
                <a:chOff x="-17360" y="3810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D75FE6FF-F92F-4FE9-86ED-314D70C94994}"/>
                    </a:ext>
                  </a:extLst>
                </p:cNvPr>
                <p:cNvSpPr/>
                <p:nvPr/>
              </p:nvSpPr>
              <p:spPr>
                <a:xfrm>
                  <a:off x="-17360" y="3810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876176C7-D798-41B1-9D4D-3D29DE4991C0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2444A7-9C68-414D-AAC9-61A7D832BAB8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234503D-F996-4837-9581-60FA35CCBE06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F2D7583A-BC87-438E-B8EE-89CCE8BED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12DFB98-C06D-4951-8378-3E60D8138884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3703DA00-2D51-4DBA-BAFD-4B6ABAF322DF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1453AA20-6D39-483A-B3E7-10FF953D5FB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628A716F-60E7-498E-805D-AF57DE1A44E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78573B78-2339-40C5-B1AF-44BF284898A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B6683A49-B98F-4D74-BDA0-B0D5B72FF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320985B-E824-41DC-9C20-C25307A823B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C77A5F0-71CC-4831-9DC5-E8CDC0093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1FEAD45-23A7-4211-9AA3-DF03C7C9A89A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64D764B-8D57-45AB-BE70-71886FD8263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2" name="図 21" descr="図形, 円&#10;&#10;自動的に生成された説明">
            <a:extLst>
              <a:ext uri="{FF2B5EF4-FFF2-40B4-BE49-F238E27FC236}">
                <a16:creationId xmlns:a16="http://schemas.microsoft.com/office/drawing/2014/main" id="{16C971FF-E4CB-4E8C-BE82-CC357C791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43" y="1347749"/>
            <a:ext cx="3287956" cy="4433583"/>
          </a:xfrm>
          <a:prstGeom prst="rect">
            <a:avLst/>
          </a:prstGeom>
          <a:effectLst/>
        </p:spPr>
      </p:pic>
      <p:pic>
        <p:nvPicPr>
          <p:cNvPr id="30" name="図 29" descr="図形&#10;&#10;自動的に生成された説明">
            <a:extLst>
              <a:ext uri="{FF2B5EF4-FFF2-40B4-BE49-F238E27FC236}">
                <a16:creationId xmlns:a16="http://schemas.microsoft.com/office/drawing/2014/main" id="{0CE1FCD7-E556-4154-8592-2A8E128B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81" y="3851289"/>
            <a:ext cx="2157681" cy="1464253"/>
          </a:xfrm>
          <a:prstGeom prst="rect">
            <a:avLst/>
          </a:prstGeom>
        </p:spPr>
      </p:pic>
      <p:pic>
        <p:nvPicPr>
          <p:cNvPr id="38" name="図 3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BD806A15-50D1-4F22-9B29-C66CE9277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341" y="3936995"/>
            <a:ext cx="1134392" cy="1282457"/>
          </a:xfrm>
          <a:prstGeom prst="rect">
            <a:avLst/>
          </a:prstGeom>
        </p:spPr>
      </p:pic>
      <p:pic>
        <p:nvPicPr>
          <p:cNvPr id="43" name="図 42" descr="図形, 円&#10;&#10;自動的に生成された説明">
            <a:extLst>
              <a:ext uri="{FF2B5EF4-FFF2-40B4-BE49-F238E27FC236}">
                <a16:creationId xmlns:a16="http://schemas.microsoft.com/office/drawing/2014/main" id="{B460E027-9C1A-47EA-BB52-5EDB811B3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137" y="3946539"/>
            <a:ext cx="1008495" cy="1305952"/>
          </a:xfrm>
          <a:prstGeom prst="rect">
            <a:avLst/>
          </a:prstGeom>
          <a:effectLst/>
        </p:spPr>
      </p:pic>
      <p:sp>
        <p:nvSpPr>
          <p:cNvPr id="46" name="タイトル 45">
            <a:extLst>
              <a:ext uri="{FF2B5EF4-FFF2-40B4-BE49-F238E27FC236}">
                <a16:creationId xmlns:a16="http://schemas.microsoft.com/office/drawing/2014/main" id="{1FA88BF8-A89A-4C33-96C8-169EDCD0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12" y="243946"/>
            <a:ext cx="4825604" cy="1325563"/>
          </a:xfrm>
        </p:spPr>
        <p:txBody>
          <a:bodyPr>
            <a:normAutofit/>
          </a:bodyPr>
          <a:lstStyle/>
          <a:p>
            <a:r>
              <a:rPr lang="ja-JP" altLang="en-US" sz="5400" spc="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はらペコーぬ</a:t>
            </a:r>
          </a:p>
        </p:txBody>
      </p:sp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DC2FA528-79A5-4A3A-A513-3658C43E6166}"/>
              </a:ext>
            </a:extLst>
          </p:cNvPr>
          <p:cNvSpPr/>
          <p:nvPr/>
        </p:nvSpPr>
        <p:spPr>
          <a:xfrm>
            <a:off x="5264281" y="990598"/>
            <a:ext cx="6474069" cy="4571563"/>
          </a:xfrm>
          <a:prstGeom prst="roundRect">
            <a:avLst/>
          </a:prstGeom>
          <a:noFill/>
          <a:ln w="57150">
            <a:solidFill>
              <a:srgbClr val="D269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pic>
        <p:nvPicPr>
          <p:cNvPr id="34" name="図 33" descr="図形&#10;&#10;自動的に生成された説明">
            <a:extLst>
              <a:ext uri="{FF2B5EF4-FFF2-40B4-BE49-F238E27FC236}">
                <a16:creationId xmlns:a16="http://schemas.microsoft.com/office/drawing/2014/main" id="{C6A9E1DE-90DC-4A68-BF3A-A9B4C4003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240">
            <a:off x="8846392" y="476791"/>
            <a:ext cx="2292595" cy="2344938"/>
          </a:xfrm>
          <a:prstGeom prst="rect">
            <a:avLst/>
          </a:prstGeom>
        </p:spPr>
      </p:pic>
      <p:pic>
        <p:nvPicPr>
          <p:cNvPr id="50" name="図 49" descr="アイコン&#10;&#10;自動的に生成された説明">
            <a:extLst>
              <a:ext uri="{FF2B5EF4-FFF2-40B4-BE49-F238E27FC236}">
                <a16:creationId xmlns:a16="http://schemas.microsoft.com/office/drawing/2014/main" id="{7B7C8CFC-F76A-497D-B9AF-EE6BC2714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34" flipH="1">
            <a:off x="10509234" y="2397567"/>
            <a:ext cx="1496880" cy="1063254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B3768F2-718E-4FAB-8057-05C7FAF78D2B}"/>
              </a:ext>
            </a:extLst>
          </p:cNvPr>
          <p:cNvSpPr txBox="1"/>
          <p:nvPr/>
        </p:nvSpPr>
        <p:spPr>
          <a:xfrm rot="287711">
            <a:off x="10666673" y="2610854"/>
            <a:ext cx="154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spc="600" dirty="0">
                <a:solidFill>
                  <a:srgbClr val="00B05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ペコ！</a:t>
            </a:r>
          </a:p>
        </p:txBody>
      </p:sp>
      <p:pic>
        <p:nvPicPr>
          <p:cNvPr id="32" name="図 31" descr="図形, 円&#10;&#10;自動的に生成された説明">
            <a:extLst>
              <a:ext uri="{FF2B5EF4-FFF2-40B4-BE49-F238E27FC236}">
                <a16:creationId xmlns:a16="http://schemas.microsoft.com/office/drawing/2014/main" id="{5A3189FC-E479-4E10-B861-255CBB7073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3586">
            <a:off x="8996179" y="3114939"/>
            <a:ext cx="2409399" cy="2456908"/>
          </a:xfrm>
          <a:prstGeom prst="rect">
            <a:avLst/>
          </a:prstGeom>
        </p:spPr>
      </p:pic>
      <p:sp>
        <p:nvSpPr>
          <p:cNvPr id="58" name="タイトル 1">
            <a:extLst>
              <a:ext uri="{FF2B5EF4-FFF2-40B4-BE49-F238E27FC236}">
                <a16:creationId xmlns:a16="http://schemas.microsoft.com/office/drawing/2014/main" id="{CD6DC187-B7EB-4292-8A0B-0D7571E7204D}"/>
              </a:ext>
            </a:extLst>
          </p:cNvPr>
          <p:cNvSpPr txBox="1">
            <a:spLocks/>
          </p:cNvSpPr>
          <p:nvPr/>
        </p:nvSpPr>
        <p:spPr>
          <a:xfrm>
            <a:off x="5835448" y="2148366"/>
            <a:ext cx="4991115" cy="2476631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ja-JP" altLang="en-US" sz="2400" spc="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出身：</a:t>
            </a:r>
            <a:r>
              <a:rPr kumimoji="1" lang="ja-JP" altLang="en-US" sz="2400" spc="-1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メキシコ</a:t>
            </a:r>
            <a:endParaRPr kumimoji="1" lang="en-US" altLang="ja-JP" sz="2400" spc="-15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spc="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正体：</a:t>
            </a:r>
            <a:r>
              <a:rPr kumimoji="1" lang="ja-JP" altLang="en-US" sz="2400" spc="-1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ハラペーニョ</a:t>
            </a:r>
            <a:r>
              <a:rPr kumimoji="1" lang="ja-JP" altLang="en-US" sz="2400" spc="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の妖精</a:t>
            </a:r>
            <a:endParaRPr kumimoji="1" lang="en-US" altLang="ja-JP" sz="2400" spc="3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spc="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口癖：「</a:t>
            </a:r>
            <a:r>
              <a:rPr kumimoji="1" lang="ja-JP" altLang="en-US" sz="2400" spc="-1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～ペコ。</a:t>
            </a:r>
            <a:r>
              <a:rPr kumimoji="1" lang="ja-JP" altLang="en-US" sz="2400" spc="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」</a:t>
            </a:r>
            <a:endParaRPr kumimoji="1" lang="en-US" altLang="ja-JP" sz="2400" spc="3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endParaRPr kumimoji="1" lang="en-US" altLang="ja-JP" sz="2400" spc="3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endParaRPr kumimoji="1" lang="ja-JP" altLang="en-US" sz="2400" spc="3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D4A25E8-CB09-4DFB-BE4B-7C3A17FFBEA5}"/>
              </a:ext>
            </a:extLst>
          </p:cNvPr>
          <p:cNvSpPr/>
          <p:nvPr/>
        </p:nvSpPr>
        <p:spPr>
          <a:xfrm>
            <a:off x="5969162" y="1416157"/>
            <a:ext cx="2472816" cy="534604"/>
          </a:xfrm>
          <a:prstGeom prst="rect">
            <a:avLst/>
          </a:prstGeom>
          <a:solidFill>
            <a:srgbClr val="D26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FA393AE1-5300-4E03-A716-01D22D8F6032}"/>
              </a:ext>
            </a:extLst>
          </p:cNvPr>
          <p:cNvSpPr txBox="1"/>
          <p:nvPr/>
        </p:nvSpPr>
        <p:spPr>
          <a:xfrm>
            <a:off x="6201453" y="1421575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プロフィール</a:t>
            </a:r>
          </a:p>
        </p:txBody>
      </p:sp>
    </p:spTree>
    <p:extLst>
      <p:ext uri="{BB962C8B-B14F-4D97-AF65-F5344CB8AC3E}">
        <p14:creationId xmlns:p14="http://schemas.microsoft.com/office/powerpoint/2010/main" val="1494987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42175FE-0FC3-4AC0-AD50-26B45C2E5827}"/>
              </a:ext>
            </a:extLst>
          </p:cNvPr>
          <p:cNvGrpSpPr/>
          <p:nvPr/>
        </p:nvGrpSpPr>
        <p:grpSpPr>
          <a:xfrm>
            <a:off x="359149" y="6866191"/>
            <a:ext cx="12192000" cy="6858000"/>
            <a:chOff x="-17360" y="0"/>
            <a:chExt cx="12192000" cy="6858000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D605AAEA-8436-43CA-BE04-B254CEA8FB59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EDFF74D5-1C90-4955-BE31-E780EC3BF046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65BF7D37-BB01-4078-97AF-F287B34C436A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491CB121-0A27-4133-B0AF-79B00957CAC1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66CCB691-37D7-4148-A779-C1FDE703801E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61EC3C9-FFE8-4810-812D-7323C680A16F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29" name="図 28" descr="アイコン&#10;&#10;自動的に生成された説明">
                <a:extLst>
                  <a:ext uri="{FF2B5EF4-FFF2-40B4-BE49-F238E27FC236}">
                    <a16:creationId xmlns:a16="http://schemas.microsoft.com/office/drawing/2014/main" id="{506AA439-7E82-4898-8CC9-5B7DE5717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5861D5AB-5690-4C22-B349-A0E8D10BDDF4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2DEDC1A4-A573-4463-A78F-D130F9D24BA5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9A615831-EA96-4539-91B5-03EE377AB20E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38EB38E5-8452-4A09-9BDA-ED2CC314FE7A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35" name="二等辺三角形 34">
                  <a:extLst>
                    <a:ext uri="{FF2B5EF4-FFF2-40B4-BE49-F238E27FC236}">
                      <a16:creationId xmlns:a16="http://schemas.microsoft.com/office/drawing/2014/main" id="{DC4BB9FD-B43D-4666-A811-BB53B692145E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FCD9B85D-D259-4B34-8932-18665EDED3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FF8A4777-F2C3-4EE7-99E6-D2378D758803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図 3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686F154-9643-4506-9DA2-7B1051279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D54C51A0-5A19-4486-89E6-788711024BCB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A84F3691-3DB8-4B78-A562-F206E05E19B3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63D0CA4-53EC-49B9-BB61-DF3F6B55D263}"/>
              </a:ext>
            </a:extLst>
          </p:cNvPr>
          <p:cNvSpPr/>
          <p:nvPr/>
        </p:nvSpPr>
        <p:spPr>
          <a:xfrm>
            <a:off x="1749239" y="3021106"/>
            <a:ext cx="9411820" cy="300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034EEF8-66DC-48F2-9373-00F1959CDED5}"/>
              </a:ext>
            </a:extLst>
          </p:cNvPr>
          <p:cNvSpPr/>
          <p:nvPr/>
        </p:nvSpPr>
        <p:spPr>
          <a:xfrm>
            <a:off x="1749239" y="426346"/>
            <a:ext cx="9411820" cy="2594760"/>
          </a:xfrm>
          <a:prstGeom prst="rect">
            <a:avLst/>
          </a:prstGeom>
          <a:solidFill>
            <a:srgbClr val="01B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 descr="アイコン&#10;&#10;自動的に生成された説明">
            <a:extLst>
              <a:ext uri="{FF2B5EF4-FFF2-40B4-BE49-F238E27FC236}">
                <a16:creationId xmlns:a16="http://schemas.microsoft.com/office/drawing/2014/main" id="{F49065FD-A3DC-4A83-9DA4-3D8F61C61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97" y="904503"/>
            <a:ext cx="998788" cy="969121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66180C0-7F13-46A8-8009-38B6F9E23086}"/>
              </a:ext>
            </a:extLst>
          </p:cNvPr>
          <p:cNvSpPr txBox="1"/>
          <p:nvPr/>
        </p:nvSpPr>
        <p:spPr>
          <a:xfrm>
            <a:off x="3137647" y="865843"/>
            <a:ext cx="7305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2800" b="1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はらペコ。アプリオリジナルキャラクター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D9CAFC0-DBB4-4128-A02D-67BDD04F08B1}"/>
              </a:ext>
            </a:extLst>
          </p:cNvPr>
          <p:cNvSpPr txBox="1"/>
          <p:nvPr/>
        </p:nvSpPr>
        <p:spPr>
          <a:xfrm>
            <a:off x="3137647" y="1415073"/>
            <a:ext cx="305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3600" b="1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LINE</a:t>
            </a:r>
            <a:r>
              <a:rPr kumimoji="1" lang="ja-JP" altLang="en-US" sz="3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スタンプ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647AAF8-3B86-4B14-A2DB-146CA74924E1}"/>
              </a:ext>
            </a:extLst>
          </p:cNvPr>
          <p:cNvSpPr txBox="1"/>
          <p:nvPr/>
        </p:nvSpPr>
        <p:spPr>
          <a:xfrm>
            <a:off x="2017697" y="2072578"/>
            <a:ext cx="282324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82550" h="12700"/>
              <a:bevelB w="63500"/>
            </a:sp3d>
          </a:bodyPr>
          <a:lstStyle/>
          <a:p>
            <a:pPr algn="dist"/>
            <a:r>
              <a:rPr kumimoji="1" lang="en-US" altLang="ja-JP" sz="4000" b="1" dirty="0">
                <a:ln w="57150">
                  <a:solidFill>
                    <a:srgbClr val="00C300"/>
                  </a:solidFill>
                  <a:prstDash val="solid"/>
                </a:ln>
                <a:solidFill>
                  <a:srgbClr val="FFC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2021</a:t>
            </a:r>
            <a:r>
              <a:rPr kumimoji="1" lang="ja-JP" altLang="en-US" sz="4000" b="1" dirty="0">
                <a:ln w="57150">
                  <a:solidFill>
                    <a:srgbClr val="00C300"/>
                  </a:solidFill>
                  <a:prstDash val="solid"/>
                </a:ln>
                <a:solidFill>
                  <a:srgbClr val="FFC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年</a:t>
            </a:r>
            <a:endParaRPr kumimoji="1" lang="en-US" altLang="ja-JP" sz="4000" b="1" dirty="0">
              <a:ln w="57150">
                <a:solidFill>
                  <a:srgbClr val="00C300"/>
                </a:solidFill>
                <a:prstDash val="solid"/>
              </a:ln>
              <a:solidFill>
                <a:srgbClr val="FFC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dist"/>
            <a:r>
              <a:rPr kumimoji="1" lang="ja-JP" altLang="en-US" sz="4000" b="1" dirty="0">
                <a:ln w="57150">
                  <a:solidFill>
                    <a:srgbClr val="00C300"/>
                  </a:solidFill>
                  <a:prstDash val="solid"/>
                </a:ln>
                <a:solidFill>
                  <a:srgbClr val="FFC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バージョン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EAC256C-BB9E-4AC2-BD5D-34310D7933AA}"/>
              </a:ext>
            </a:extLst>
          </p:cNvPr>
          <p:cNvSpPr txBox="1"/>
          <p:nvPr/>
        </p:nvSpPr>
        <p:spPr>
          <a:xfrm>
            <a:off x="4905810" y="2161864"/>
            <a:ext cx="441944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kumimoji="1" lang="ja-JP" altLang="en-US" sz="6000" b="1" dirty="0">
                <a:ln/>
                <a:solidFill>
                  <a:schemeClr val="accent4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発売中！！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1860DBF-3F1A-4EB9-AD94-53822311A460}"/>
              </a:ext>
            </a:extLst>
          </p:cNvPr>
          <p:cNvSpPr/>
          <p:nvPr/>
        </p:nvSpPr>
        <p:spPr>
          <a:xfrm>
            <a:off x="1749239" y="5764636"/>
            <a:ext cx="9411820" cy="288738"/>
          </a:xfrm>
          <a:prstGeom prst="rect">
            <a:avLst/>
          </a:prstGeom>
          <a:solidFill>
            <a:srgbClr val="01B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AEAAC408-8B16-45CB-B2FF-421D21F4F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33" y="1389063"/>
            <a:ext cx="978486" cy="838702"/>
          </a:xfrm>
          <a:prstGeom prst="rect">
            <a:avLst/>
          </a:prstGeom>
        </p:spPr>
      </p:pic>
      <p:pic>
        <p:nvPicPr>
          <p:cNvPr id="45" name="図 44" descr="図形&#10;&#10;自動的に生成された説明">
            <a:extLst>
              <a:ext uri="{FF2B5EF4-FFF2-40B4-BE49-F238E27FC236}">
                <a16:creationId xmlns:a16="http://schemas.microsoft.com/office/drawing/2014/main" id="{DC6F7747-1754-4F0D-9DA7-5DDD7A24C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68" y="3304549"/>
            <a:ext cx="4568027" cy="2230759"/>
          </a:xfrm>
          <a:prstGeom prst="rect">
            <a:avLst/>
          </a:prstGeom>
        </p:spPr>
      </p:pic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C220F9A5-EC05-4198-BFB7-D55C941E0F3D}"/>
              </a:ext>
            </a:extLst>
          </p:cNvPr>
          <p:cNvSpPr/>
          <p:nvPr/>
        </p:nvSpPr>
        <p:spPr>
          <a:xfrm>
            <a:off x="2383443" y="5402812"/>
            <a:ext cx="3464564" cy="474736"/>
          </a:xfrm>
          <a:prstGeom prst="wedgeRoundRectCallout">
            <a:avLst>
              <a:gd name="adj1" fmla="val -60940"/>
              <a:gd name="adj2" fmla="val 184"/>
              <a:gd name="adj3" fmla="val 16667"/>
            </a:avLst>
          </a:prstGeom>
          <a:ln w="57150">
            <a:solidFill>
              <a:srgbClr val="00C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01B800"/>
                </a:solidFill>
              </a:rPr>
              <a:t>かわいいスタンプたくさん♡</a:t>
            </a:r>
          </a:p>
        </p:txBody>
      </p:sp>
      <p:pic>
        <p:nvPicPr>
          <p:cNvPr id="34" name="図 33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FE916068-6806-4C70-90AF-E38654D97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04" y="1389063"/>
            <a:ext cx="6038133" cy="4528600"/>
          </a:xfrm>
          <a:prstGeom prst="rect">
            <a:avLst/>
          </a:prstGeom>
        </p:spPr>
      </p:pic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6B6E40F-53FC-46CB-9D73-CBE71E1C19D0}"/>
              </a:ext>
            </a:extLst>
          </p:cNvPr>
          <p:cNvGrpSpPr/>
          <p:nvPr/>
        </p:nvGrpSpPr>
        <p:grpSpPr>
          <a:xfrm>
            <a:off x="8794958" y="1925266"/>
            <a:ext cx="2028624" cy="3463032"/>
            <a:chOff x="8772141" y="1873624"/>
            <a:chExt cx="2028624" cy="3463032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6FAB56D8-F655-4FB8-85D0-1D176261160F}"/>
                </a:ext>
              </a:extLst>
            </p:cNvPr>
            <p:cNvSpPr/>
            <p:nvPr/>
          </p:nvSpPr>
          <p:spPr>
            <a:xfrm>
              <a:off x="8772141" y="1873624"/>
              <a:ext cx="2028624" cy="3463032"/>
            </a:xfrm>
            <a:prstGeom prst="rect">
              <a:avLst/>
            </a:prstGeom>
            <a:solidFill>
              <a:srgbClr val="7393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7ABEC222-8306-4739-BAE9-145B629DB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03941" y="2190286"/>
              <a:ext cx="1943017" cy="707606"/>
            </a:xfrm>
            <a:prstGeom prst="rect">
              <a:avLst/>
            </a:prstGeom>
          </p:spPr>
        </p:pic>
        <p:pic>
          <p:nvPicPr>
            <p:cNvPr id="41" name="図 40" descr="図形, 円&#10;&#10;自動的に生成された説明">
              <a:extLst>
                <a:ext uri="{FF2B5EF4-FFF2-40B4-BE49-F238E27FC236}">
                  <a16:creationId xmlns:a16="http://schemas.microsoft.com/office/drawing/2014/main" id="{EAF145E5-B0FB-42F4-90B5-D4861FAF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449" y="3021106"/>
              <a:ext cx="955522" cy="819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56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63245" y="480034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43596" y="415508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50545" y="34873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50545" y="18365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45424" y="18690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32724" y="35306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32724" y="42149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400097" y="1221660"/>
            <a:ext cx="264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32724" y="4855473"/>
            <a:ext cx="410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633500" y="1279908"/>
            <a:ext cx="86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697000" y="19317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21762" y="35574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32610" y="42523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16649" y="488028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9ADDF382-97DF-477A-9599-121EAEED2BCC}"/>
              </a:ext>
            </a:extLst>
          </p:cNvPr>
          <p:cNvSpPr/>
          <p:nvPr/>
        </p:nvSpPr>
        <p:spPr>
          <a:xfrm rot="10800000">
            <a:off x="2343596" y="1192796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E2D76C2-5930-4D4A-86CA-950F213F55F8}"/>
              </a:ext>
            </a:extLst>
          </p:cNvPr>
          <p:cNvSpPr txBox="1"/>
          <p:nvPr/>
        </p:nvSpPr>
        <p:spPr>
          <a:xfrm>
            <a:off x="5345424" y="1239141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DDBA7A6-A215-4E71-843F-E33DF1AE2219}"/>
              </a:ext>
            </a:extLst>
          </p:cNvPr>
          <p:cNvSpPr txBox="1"/>
          <p:nvPr/>
        </p:nvSpPr>
        <p:spPr>
          <a:xfrm>
            <a:off x="3697000" y="13030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1745654" y="2541877"/>
            <a:ext cx="9074745" cy="1245670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 w="76200">
            <a:solidFill>
              <a:srgbClr val="FFEBC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14905" y="2648282"/>
            <a:ext cx="4977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667107" y="2680695"/>
            <a:ext cx="86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414045" y="477494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94396" y="412968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50545" y="25413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50545" y="18746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45424" y="19071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45424" y="41768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45424" y="26095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400097" y="1221660"/>
            <a:ext cx="264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45424" y="4830073"/>
            <a:ext cx="410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633500" y="1279908"/>
            <a:ext cx="86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697000" y="19698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16649" y="26671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32610" y="42269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16649" y="485488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9ADDF382-97DF-477A-9599-121EAEED2BCC}"/>
              </a:ext>
            </a:extLst>
          </p:cNvPr>
          <p:cNvSpPr/>
          <p:nvPr/>
        </p:nvSpPr>
        <p:spPr>
          <a:xfrm rot="10800000">
            <a:off x="2343596" y="1218196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E2D76C2-5930-4D4A-86CA-950F213F55F8}"/>
              </a:ext>
            </a:extLst>
          </p:cNvPr>
          <p:cNvSpPr txBox="1"/>
          <p:nvPr/>
        </p:nvSpPr>
        <p:spPr>
          <a:xfrm>
            <a:off x="5345424" y="1277241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DDBA7A6-A215-4E71-843F-E33DF1AE2219}"/>
              </a:ext>
            </a:extLst>
          </p:cNvPr>
          <p:cNvSpPr txBox="1"/>
          <p:nvPr/>
        </p:nvSpPr>
        <p:spPr>
          <a:xfrm>
            <a:off x="3697000" y="13411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1745652" y="3248653"/>
            <a:ext cx="8922345" cy="116635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 w="76200">
            <a:solidFill>
              <a:srgbClr val="FFEBC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45425" y="3379146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656410" y="3367796"/>
            <a:ext cx="947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4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CE431DA-8DF2-4176-A095-5638BCB6AF81}"/>
              </a:ext>
            </a:extLst>
          </p:cNvPr>
          <p:cNvGrpSpPr/>
          <p:nvPr/>
        </p:nvGrpSpPr>
        <p:grpSpPr>
          <a:xfrm>
            <a:off x="-5112" y="-1094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FC5CF9C3-4EBD-4DDE-836B-ABDA1F04192C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F74E5CF6-D473-46A4-AD75-C00BB10B9129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ACA43FB8-0688-4A39-BC58-219236752C27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CE6D76A3-7B0E-479C-B73A-ECBA05EA9C88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rgbClr val="FFFA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CA146EE-FE55-4352-A112-0C79F3D671C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6A653BF-D2A2-4D31-8B8B-63C9EF61BE9A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03CDD8B8-02A8-42C2-9CF7-E3D40DDBA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61A2E7A-59FB-4DE9-84D0-9B99A61B1408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67943B5A-5F50-4181-87DC-BE4899A03A5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61519BA0-0FE6-402E-A2DA-8126C35B2149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0103EDE-0988-4C1E-BDA6-2E4509F526B3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F5A0F135-008A-4F3F-8211-8083322EB10B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5FEA4DD9-7151-44B1-8572-50CA665FAF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91AB0-7763-46FE-B0A5-4693B355190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B8103F1-4092-4A1A-BCA4-6BFF552F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A6F8DF6-69D3-4A26-AA78-B977A316E39F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F33B1B6-437D-48AC-9562-B2FE67DAB9F7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楕円 24">
            <a:extLst>
              <a:ext uri="{FF2B5EF4-FFF2-40B4-BE49-F238E27FC236}">
                <a16:creationId xmlns:a16="http://schemas.microsoft.com/office/drawing/2014/main" id="{F55259E6-062E-4754-BE7D-F877882F1B65}"/>
              </a:ext>
            </a:extLst>
          </p:cNvPr>
          <p:cNvSpPr/>
          <p:nvPr/>
        </p:nvSpPr>
        <p:spPr>
          <a:xfrm>
            <a:off x="4144743" y="546022"/>
            <a:ext cx="3547234" cy="3547234"/>
          </a:xfrm>
          <a:prstGeom prst="ellipse">
            <a:avLst/>
          </a:prstGeom>
          <a:solidFill>
            <a:srgbClr val="0070C0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A1974517-E46E-45B2-889C-7C398CBBAEF1}"/>
              </a:ext>
            </a:extLst>
          </p:cNvPr>
          <p:cNvSpPr/>
          <p:nvPr/>
        </p:nvSpPr>
        <p:spPr>
          <a:xfrm>
            <a:off x="2655128" y="2521129"/>
            <a:ext cx="3547234" cy="3547234"/>
          </a:xfrm>
          <a:prstGeom prst="ellipse">
            <a:avLst/>
          </a:prstGeom>
          <a:solidFill>
            <a:schemeClr val="accent1">
              <a:lumMod val="75000"/>
              <a:alpha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D2943E7C-D14A-4ECC-B2BC-D930DC1A2471}"/>
              </a:ext>
            </a:extLst>
          </p:cNvPr>
          <p:cNvSpPr/>
          <p:nvPr/>
        </p:nvSpPr>
        <p:spPr>
          <a:xfrm>
            <a:off x="5616634" y="2530559"/>
            <a:ext cx="3547234" cy="3547234"/>
          </a:xfrm>
          <a:prstGeom prst="ellipse">
            <a:avLst/>
          </a:prstGeom>
          <a:solidFill>
            <a:schemeClr val="bg2">
              <a:lumMod val="25000"/>
              <a:alpha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CD36517-C2FB-49A7-87AF-CB311CFE3FBE}"/>
              </a:ext>
            </a:extLst>
          </p:cNvPr>
          <p:cNvSpPr txBox="1"/>
          <p:nvPr/>
        </p:nvSpPr>
        <p:spPr>
          <a:xfrm>
            <a:off x="5018674" y="1321547"/>
            <a:ext cx="1908383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ドキュメント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DE23688-0C67-49E1-8F01-9C82ACB7642E}"/>
              </a:ext>
            </a:extLst>
          </p:cNvPr>
          <p:cNvSpPr txBox="1"/>
          <p:nvPr/>
        </p:nvSpPr>
        <p:spPr>
          <a:xfrm>
            <a:off x="4986693" y="1720465"/>
            <a:ext cx="1848704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データ管理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F073D46-2F77-4EED-9521-1E12A659E809}"/>
              </a:ext>
            </a:extLst>
          </p:cNvPr>
          <p:cNvSpPr txBox="1"/>
          <p:nvPr/>
        </p:nvSpPr>
        <p:spPr>
          <a:xfrm>
            <a:off x="4717723" y="2135729"/>
            <a:ext cx="2450615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スケジュール管理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3D9D06D-0BEE-4E4E-B233-380A5162EE8E}"/>
              </a:ext>
            </a:extLst>
          </p:cNvPr>
          <p:cNvSpPr txBox="1"/>
          <p:nvPr/>
        </p:nvSpPr>
        <p:spPr>
          <a:xfrm>
            <a:off x="3375622" y="3741898"/>
            <a:ext cx="2150512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コミュニケーション</a:t>
            </a:r>
            <a:endParaRPr kumimoji="1" lang="ja-JP" altLang="en-US" sz="24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592010E-D5B0-44B0-B36E-08AE47D06406}"/>
              </a:ext>
            </a:extLst>
          </p:cNvPr>
          <p:cNvSpPr txBox="1"/>
          <p:nvPr/>
        </p:nvSpPr>
        <p:spPr>
          <a:xfrm>
            <a:off x="3258327" y="4304325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即断 即決 即行動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58DD3D7-1A1C-4F5B-AD83-275945F6B6CD}"/>
              </a:ext>
            </a:extLst>
          </p:cNvPr>
          <p:cNvSpPr txBox="1"/>
          <p:nvPr/>
        </p:nvSpPr>
        <p:spPr>
          <a:xfrm>
            <a:off x="6420645" y="3776518"/>
            <a:ext cx="1971473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各役割を全う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C6F6372-BE99-4572-AE5E-231D9E0949BE}"/>
              </a:ext>
            </a:extLst>
          </p:cNvPr>
          <p:cNvSpPr txBox="1"/>
          <p:nvPr/>
        </p:nvSpPr>
        <p:spPr>
          <a:xfrm>
            <a:off x="6396081" y="4304176"/>
            <a:ext cx="2176090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SOS</a:t>
            </a:r>
            <a:r>
              <a:rPr kumimoji="1" lang="ja-JP" altLang="en-US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とサポート</a:t>
            </a:r>
          </a:p>
        </p:txBody>
      </p:sp>
      <p:sp>
        <p:nvSpPr>
          <p:cNvPr id="38" name="タイトル 1">
            <a:extLst>
              <a:ext uri="{FF2B5EF4-FFF2-40B4-BE49-F238E27FC236}">
                <a16:creationId xmlns:a16="http://schemas.microsoft.com/office/drawing/2014/main" id="{C461B2B2-B380-46C7-AF75-745FFD1E7769}"/>
              </a:ext>
            </a:extLst>
          </p:cNvPr>
          <p:cNvSpPr txBox="1">
            <a:spLocks/>
          </p:cNvSpPr>
          <p:nvPr/>
        </p:nvSpPr>
        <p:spPr>
          <a:xfrm>
            <a:off x="479427" y="164368"/>
            <a:ext cx="3774327" cy="1292983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4800" b="1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チームワーク。</a:t>
            </a:r>
          </a:p>
        </p:txBody>
      </p:sp>
    </p:spTree>
    <p:extLst>
      <p:ext uri="{BB962C8B-B14F-4D97-AF65-F5344CB8AC3E}">
        <p14:creationId xmlns:p14="http://schemas.microsoft.com/office/powerpoint/2010/main" val="3478496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5774CC3-1CD7-49BB-A8BC-F1FE697C070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4A4AA78-5CEE-4F09-B08D-E68FFD88E49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CDE2FF6-72B3-4C89-A910-74E037D7E5A6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3F5C6388-EB1E-4BC0-9C0F-50E86DD293B9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3B115290-C4FC-4AD8-8C20-810114F5FE87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rgbClr val="FFFA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A70E934-7FB8-4448-ABBD-34D61FEAAD89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75533C48-4375-4575-90CA-6F4C30A05624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B6639BB6-FB41-432F-BE93-95AF320C8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3FE33C2E-8AD3-4D1E-ACF2-41DD9E8EFC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D4CDB664-A564-448A-AE60-FF4D4FE568D4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A9B22AFC-90C4-4C8E-A76E-AA902A74CC05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2B84DAB-ED0F-4DCF-9DF8-C4F3C8DD28E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DD9E4884-EBD9-4007-A297-E13F98E8EB8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6A7D50B-2BD5-48C8-8471-BE3529D69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7B7ADB4C-4AB0-42BA-B4E6-97F161545C1C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9B7AE76-7DB1-47BC-AF3E-D503CC66E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E8EA680-88C1-4031-8753-DE52A677F7D4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7A055D5-68D7-47BB-A9F2-C49C5DB1C65C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D76602C0-EC79-4EEA-AB2D-852F8768B684}"/>
              </a:ext>
            </a:extLst>
          </p:cNvPr>
          <p:cNvSpPr/>
          <p:nvPr/>
        </p:nvSpPr>
        <p:spPr>
          <a:xfrm>
            <a:off x="644320" y="1321000"/>
            <a:ext cx="10887655" cy="4590924"/>
          </a:xfrm>
          <a:prstGeom prst="roundRect">
            <a:avLst>
              <a:gd name="adj" fmla="val 41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CE7BEA0-859D-4109-85D0-4075F51E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66" y="316875"/>
            <a:ext cx="4176029" cy="932231"/>
          </a:xfrm>
        </p:spPr>
        <p:txBody>
          <a:bodyPr>
            <a:normAutofit/>
          </a:bodyPr>
          <a:lstStyle/>
          <a:p>
            <a:r>
              <a:rPr kumimoji="1" lang="ja-JP" altLang="en-US" sz="4400" spc="-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グループの成長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99E1F9A3-A9E6-4493-AA33-B1A172AA3FDA}"/>
              </a:ext>
            </a:extLst>
          </p:cNvPr>
          <p:cNvCxnSpPr>
            <a:cxnSpLocks/>
          </p:cNvCxnSpPr>
          <p:nvPr/>
        </p:nvCxnSpPr>
        <p:spPr>
          <a:xfrm>
            <a:off x="6134100" y="1413729"/>
            <a:ext cx="0" cy="116444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856C2EA8-B36B-4E97-9339-CACE3BA8E1F5}"/>
              </a:ext>
            </a:extLst>
          </p:cNvPr>
          <p:cNvCxnSpPr>
            <a:cxnSpLocks/>
          </p:cNvCxnSpPr>
          <p:nvPr/>
        </p:nvCxnSpPr>
        <p:spPr>
          <a:xfrm>
            <a:off x="6127771" y="4591628"/>
            <a:ext cx="0" cy="116444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5FE7E54-428B-4F29-91FD-1D77CF06AA79}"/>
              </a:ext>
            </a:extLst>
          </p:cNvPr>
          <p:cNvCxnSpPr>
            <a:cxnSpLocks/>
          </p:cNvCxnSpPr>
          <p:nvPr/>
        </p:nvCxnSpPr>
        <p:spPr>
          <a:xfrm>
            <a:off x="716640" y="3561296"/>
            <a:ext cx="427446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873A1D5-3829-45E1-9F1C-A081ACF4CDE2}"/>
              </a:ext>
            </a:extLst>
          </p:cNvPr>
          <p:cNvCxnSpPr>
            <a:cxnSpLocks/>
          </p:cNvCxnSpPr>
          <p:nvPr/>
        </p:nvCxnSpPr>
        <p:spPr>
          <a:xfrm>
            <a:off x="7035800" y="3548518"/>
            <a:ext cx="449617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図 47" descr="図形&#10;&#10;低い精度で自動的に生成された説明">
            <a:extLst>
              <a:ext uri="{FF2B5EF4-FFF2-40B4-BE49-F238E27FC236}">
                <a16:creationId xmlns:a16="http://schemas.microsoft.com/office/drawing/2014/main" id="{338C5E1A-8EF1-4429-8D58-7152306C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1" y="2164819"/>
            <a:ext cx="1172846" cy="1172846"/>
          </a:xfrm>
          <a:prstGeom prst="rect">
            <a:avLst/>
          </a:prstGeom>
        </p:spPr>
      </p:pic>
      <p:pic>
        <p:nvPicPr>
          <p:cNvPr id="50" name="図 49" descr="図形&#10;&#10;低い精度で自動的に生成された説明">
            <a:extLst>
              <a:ext uri="{FF2B5EF4-FFF2-40B4-BE49-F238E27FC236}">
                <a16:creationId xmlns:a16="http://schemas.microsoft.com/office/drawing/2014/main" id="{C0E0B5B3-5EB5-4C4A-BF61-709BCA8E8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81" y="2227854"/>
            <a:ext cx="1083003" cy="1083003"/>
          </a:xfrm>
          <a:prstGeom prst="rect">
            <a:avLst/>
          </a:prstGeom>
        </p:spPr>
      </p:pic>
      <p:pic>
        <p:nvPicPr>
          <p:cNvPr id="52" name="図 51" descr="図形&#10;&#10;低い精度で自動的に生成された説明">
            <a:extLst>
              <a:ext uri="{FF2B5EF4-FFF2-40B4-BE49-F238E27FC236}">
                <a16:creationId xmlns:a16="http://schemas.microsoft.com/office/drawing/2014/main" id="{93CDF553-76E7-41F2-9ABF-A533CC19D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59" y="2237379"/>
            <a:ext cx="1083007" cy="1083007"/>
          </a:xfrm>
          <a:prstGeom prst="rect">
            <a:avLst/>
          </a:prstGeom>
        </p:spPr>
      </p:pic>
      <p:pic>
        <p:nvPicPr>
          <p:cNvPr id="53" name="図 52" descr="図形&#10;&#10;低い精度で自動的に生成された説明">
            <a:extLst>
              <a:ext uri="{FF2B5EF4-FFF2-40B4-BE49-F238E27FC236}">
                <a16:creationId xmlns:a16="http://schemas.microsoft.com/office/drawing/2014/main" id="{F6CE3313-F7F1-456D-8D00-D1556C2A1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" y="2162388"/>
            <a:ext cx="1172846" cy="1172846"/>
          </a:xfrm>
          <a:prstGeom prst="rect">
            <a:avLst/>
          </a:prstGeom>
        </p:spPr>
      </p:pic>
      <p:pic>
        <p:nvPicPr>
          <p:cNvPr id="54" name="図 53" descr="図形&#10;&#10;低い精度で自動的に生成された説明">
            <a:extLst>
              <a:ext uri="{FF2B5EF4-FFF2-40B4-BE49-F238E27FC236}">
                <a16:creationId xmlns:a16="http://schemas.microsoft.com/office/drawing/2014/main" id="{9E920FB3-DA04-41A8-B22C-1F1D381BB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60" y="2137067"/>
            <a:ext cx="1183836" cy="1183836"/>
          </a:xfrm>
          <a:prstGeom prst="rect">
            <a:avLst/>
          </a:prstGeom>
        </p:spPr>
      </p:pic>
      <p:pic>
        <p:nvPicPr>
          <p:cNvPr id="2052" name="Picture 4" descr="メッセージアプリ(スマホ)のイラストサンプル">
            <a:extLst>
              <a:ext uri="{FF2B5EF4-FFF2-40B4-BE49-F238E27FC236}">
                <a16:creationId xmlns:a16="http://schemas.microsoft.com/office/drawing/2014/main" id="{E9D0B3E9-A153-4281-9F04-5654C440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21" y="4646110"/>
            <a:ext cx="1229704" cy="122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盛り上がるミーティングのイラストサンプル">
            <a:extLst>
              <a:ext uri="{FF2B5EF4-FFF2-40B4-BE49-F238E27FC236}">
                <a16:creationId xmlns:a16="http://schemas.microsoft.com/office/drawing/2014/main" id="{E14CC2D1-AD33-4831-9150-3ACED66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83" y="2088623"/>
            <a:ext cx="1453111" cy="145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歴史的会談（握手） 01のイラストサンプル">
            <a:extLst>
              <a:ext uri="{FF2B5EF4-FFF2-40B4-BE49-F238E27FC236}">
                <a16:creationId xmlns:a16="http://schemas.microsoft.com/office/drawing/2014/main" id="{0D26FD43-F97F-48CC-9652-9AB862B7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881" y="4224184"/>
            <a:ext cx="1599211" cy="15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子供の成長(幼児〜小学生)のイラストサンプル">
            <a:extLst>
              <a:ext uri="{FF2B5EF4-FFF2-40B4-BE49-F238E27FC236}">
                <a16:creationId xmlns:a16="http://schemas.microsoft.com/office/drawing/2014/main" id="{C2218DF8-6E78-4AEF-B8AF-6BD760E9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74815"/>
            <a:ext cx="984260" cy="98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子供の成長(幼児〜小学生)のイラストサンプル">
            <a:extLst>
              <a:ext uri="{FF2B5EF4-FFF2-40B4-BE49-F238E27FC236}">
                <a16:creationId xmlns:a16="http://schemas.microsoft.com/office/drawing/2014/main" id="{0002EC46-3179-4434-9683-0F124A4D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174" y="2923181"/>
            <a:ext cx="1026980" cy="102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D281684-933F-4328-AEA4-A342F60E405F}"/>
              </a:ext>
            </a:extLst>
          </p:cNvPr>
          <p:cNvSpPr/>
          <p:nvPr/>
        </p:nvSpPr>
        <p:spPr>
          <a:xfrm>
            <a:off x="1796324" y="1769497"/>
            <a:ext cx="2523017" cy="13328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023371D-5599-41C8-8216-A6576B1A013A}"/>
              </a:ext>
            </a:extLst>
          </p:cNvPr>
          <p:cNvSpPr txBox="1"/>
          <p:nvPr/>
        </p:nvSpPr>
        <p:spPr>
          <a:xfrm>
            <a:off x="1401105" y="1547709"/>
            <a:ext cx="308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 みんなの自信がついた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DF3D503-4ACC-4870-A4C4-01D3FF817064}"/>
              </a:ext>
            </a:extLst>
          </p:cNvPr>
          <p:cNvSpPr/>
          <p:nvPr/>
        </p:nvSpPr>
        <p:spPr>
          <a:xfrm>
            <a:off x="7487696" y="1794362"/>
            <a:ext cx="2882580" cy="1370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F88E0CF-3A35-4982-9E2E-2B6AA66D2ADE}"/>
              </a:ext>
            </a:extLst>
          </p:cNvPr>
          <p:cNvSpPr txBox="1"/>
          <p:nvPr/>
        </p:nvSpPr>
        <p:spPr>
          <a:xfrm>
            <a:off x="7084560" y="1569442"/>
            <a:ext cx="346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 適材適所　個の力を生かす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94CDDD1E-BD45-4A5C-BE30-8C7D2F1C0AF6}"/>
              </a:ext>
            </a:extLst>
          </p:cNvPr>
          <p:cNvSpPr/>
          <p:nvPr/>
        </p:nvSpPr>
        <p:spPr>
          <a:xfrm>
            <a:off x="1567268" y="3940172"/>
            <a:ext cx="2966317" cy="1621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5546878-F40F-4478-912C-7C3BC6AAE97C}"/>
              </a:ext>
            </a:extLst>
          </p:cNvPr>
          <p:cNvSpPr/>
          <p:nvPr/>
        </p:nvSpPr>
        <p:spPr>
          <a:xfrm>
            <a:off x="1578905" y="4280039"/>
            <a:ext cx="2226589" cy="1582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FECC3C5-49EE-44BB-B540-1A3FAE1A4209}"/>
              </a:ext>
            </a:extLst>
          </p:cNvPr>
          <p:cNvSpPr txBox="1"/>
          <p:nvPr/>
        </p:nvSpPr>
        <p:spPr>
          <a:xfrm>
            <a:off x="1121561" y="3735028"/>
            <a:ext cx="3646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③ お互いを尊重し、メンバーを 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 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気遣えるようになった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187480A-180A-4877-8B92-8EAD269CA04B}"/>
              </a:ext>
            </a:extLst>
          </p:cNvPr>
          <p:cNvSpPr/>
          <p:nvPr/>
        </p:nvSpPr>
        <p:spPr>
          <a:xfrm>
            <a:off x="7337339" y="4021240"/>
            <a:ext cx="3678864" cy="13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ED668B1F-25E0-453A-ACDB-289837F4C11F}"/>
              </a:ext>
            </a:extLst>
          </p:cNvPr>
          <p:cNvSpPr/>
          <p:nvPr/>
        </p:nvSpPr>
        <p:spPr>
          <a:xfrm>
            <a:off x="7337339" y="4371234"/>
            <a:ext cx="4020410" cy="1302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6090E5B-5930-4874-B61A-9992133D094D}"/>
              </a:ext>
            </a:extLst>
          </p:cNvPr>
          <p:cNvSpPr txBox="1"/>
          <p:nvPr/>
        </p:nvSpPr>
        <p:spPr>
          <a:xfrm>
            <a:off x="6910714" y="3813143"/>
            <a:ext cx="4696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④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LINE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グループでこまめに連絡を取り、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親睦を深め話しやすい雰囲気になった</a:t>
            </a:r>
          </a:p>
        </p:txBody>
      </p:sp>
    </p:spTree>
    <p:extLst>
      <p:ext uri="{BB962C8B-B14F-4D97-AF65-F5344CB8AC3E}">
        <p14:creationId xmlns:p14="http://schemas.microsoft.com/office/powerpoint/2010/main" val="122055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70916EBE-DF89-4849-BD55-4E36C6F7C2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DB3DBB3E-BCC6-4CEB-816B-801F5129AB4F}"/>
              </a:ext>
            </a:extLst>
          </p:cNvPr>
          <p:cNvGrpSpPr/>
          <p:nvPr/>
        </p:nvGrpSpPr>
        <p:grpSpPr>
          <a:xfrm>
            <a:off x="509083" y="6388101"/>
            <a:ext cx="11359442" cy="453334"/>
            <a:chOff x="491723" y="6388101"/>
            <a:chExt cx="11359442" cy="453334"/>
          </a:xfrm>
        </p:grpSpPr>
        <p:pic>
          <p:nvPicPr>
            <p:cNvPr id="65" name="図 64" descr="アイコン&#10;&#10;自動的に生成された説明">
              <a:extLst>
                <a:ext uri="{FF2B5EF4-FFF2-40B4-BE49-F238E27FC236}">
                  <a16:creationId xmlns:a16="http://schemas.microsoft.com/office/drawing/2014/main" id="{A7897DE5-DF3E-452C-AEF4-64CF6C149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856" y="6388101"/>
              <a:ext cx="453334" cy="453334"/>
            </a:xfrm>
            <a:prstGeom prst="rect">
              <a:avLst/>
            </a:prstGeom>
          </p:spPr>
        </p:pic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2F2BE9C7-4DD4-4DFD-988F-A35C04B32222}"/>
                </a:ext>
              </a:extLst>
            </p:cNvPr>
            <p:cNvGrpSpPr/>
            <p:nvPr/>
          </p:nvGrpSpPr>
          <p:grpSpPr>
            <a:xfrm>
              <a:off x="491723" y="6508115"/>
              <a:ext cx="165755" cy="214327"/>
              <a:chOff x="468631" y="6533321"/>
              <a:chExt cx="134619" cy="174067"/>
            </a:xfrm>
            <a:solidFill>
              <a:schemeClr val="bg1">
                <a:lumMod val="75000"/>
              </a:schemeClr>
            </a:solidFill>
          </p:grpSpPr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A43C210F-CE37-4253-B795-2494F1DF8EA7}"/>
                  </a:ext>
                </a:extLst>
              </p:cNvPr>
              <p:cNvSpPr/>
              <p:nvPr/>
            </p:nvSpPr>
            <p:spPr>
              <a:xfrm>
                <a:off x="468631" y="6533321"/>
                <a:ext cx="45719" cy="174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E1B27E2D-99B5-4F1E-96B8-2F01F69EE162}"/>
                  </a:ext>
                </a:extLst>
              </p:cNvPr>
              <p:cNvSpPr/>
              <p:nvPr/>
            </p:nvSpPr>
            <p:spPr>
              <a:xfrm>
                <a:off x="557531" y="6533321"/>
                <a:ext cx="45719" cy="174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33AC2251-171A-4D4B-A9C2-173608A4B958}"/>
                </a:ext>
              </a:extLst>
            </p:cNvPr>
            <p:cNvGrpSpPr/>
            <p:nvPr/>
          </p:nvGrpSpPr>
          <p:grpSpPr>
            <a:xfrm>
              <a:off x="948117" y="6523795"/>
              <a:ext cx="173790" cy="186611"/>
              <a:chOff x="948117" y="6523795"/>
              <a:chExt cx="173790" cy="186611"/>
            </a:xfrm>
          </p:grpSpPr>
          <p:sp>
            <p:nvSpPr>
              <p:cNvPr id="71" name="二等辺三角形 70">
                <a:extLst>
                  <a:ext uri="{FF2B5EF4-FFF2-40B4-BE49-F238E27FC236}">
                    <a16:creationId xmlns:a16="http://schemas.microsoft.com/office/drawing/2014/main" id="{C2389569-6FC3-4CAB-B9E2-0FFAFD853639}"/>
                  </a:ext>
                </a:extLst>
              </p:cNvPr>
              <p:cNvSpPr/>
              <p:nvPr/>
            </p:nvSpPr>
            <p:spPr>
              <a:xfrm rot="5400000">
                <a:off x="921904" y="6559534"/>
                <a:ext cx="161405" cy="108979"/>
              </a:xfrm>
              <a:prstGeom prst="triangle">
                <a:avLst>
                  <a:gd name="adj" fmla="val 52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28DB3A3C-49A6-4E97-ADC6-BF9264DAE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907" y="6523795"/>
                <a:ext cx="0" cy="186611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C04ABB72-5072-4428-A1F9-57BF6A178B9F}"/>
                </a:ext>
              </a:extLst>
            </p:cNvPr>
            <p:cNvSpPr/>
            <p:nvPr/>
          </p:nvSpPr>
          <p:spPr>
            <a:xfrm>
              <a:off x="11115222" y="6559742"/>
              <a:ext cx="257321" cy="161405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0" name="図 69" descr="記号, 飛ぶ, 大きい, 男 が含まれている画像&#10;&#10;自動的に生成された説明">
              <a:extLst>
                <a:ext uri="{FF2B5EF4-FFF2-40B4-BE49-F238E27FC236}">
                  <a16:creationId xmlns:a16="http://schemas.microsoft.com/office/drawing/2014/main" id="{D39A8ED0-6291-4E68-884A-642FDC69D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0815" y="6510270"/>
              <a:ext cx="260350" cy="260350"/>
            </a:xfrm>
            <a:prstGeom prst="rect">
              <a:avLst/>
            </a:prstGeom>
          </p:spPr>
        </p:pic>
      </p:grpSp>
      <p:pic>
        <p:nvPicPr>
          <p:cNvPr id="8" name="図 7" descr="図形, 正方形&#10;&#10;自動的に生成された説明">
            <a:extLst>
              <a:ext uri="{FF2B5EF4-FFF2-40B4-BE49-F238E27FC236}">
                <a16:creationId xmlns:a16="http://schemas.microsoft.com/office/drawing/2014/main" id="{D13FDD30-5330-43B5-B885-4803EF3A8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" y="206817"/>
            <a:ext cx="11748858" cy="59841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図 2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40DA5A5-F1B2-4FD2-9AAC-23F16B115F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6" t="-1209" r="28981" b="-1"/>
          <a:stretch/>
        </p:blipFill>
        <p:spPr>
          <a:xfrm>
            <a:off x="1283419" y="1479018"/>
            <a:ext cx="9199060" cy="3651974"/>
          </a:xfrm>
          <a:prstGeom prst="rect">
            <a:avLst/>
          </a:prstGeom>
        </p:spPr>
      </p:pic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50AEE60D-9066-4564-A750-18062DBEB6E9}"/>
              </a:ext>
            </a:extLst>
          </p:cNvPr>
          <p:cNvSpPr/>
          <p:nvPr/>
        </p:nvSpPr>
        <p:spPr>
          <a:xfrm>
            <a:off x="237511" y="6138910"/>
            <a:ext cx="11732775" cy="248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04DD8F7-C57D-4730-A064-017BD1B38C95}"/>
              </a:ext>
            </a:extLst>
          </p:cNvPr>
          <p:cNvSpPr/>
          <p:nvPr/>
        </p:nvSpPr>
        <p:spPr>
          <a:xfrm>
            <a:off x="220145" y="6137399"/>
            <a:ext cx="359745" cy="2465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C7C98C3E-3E26-47C8-8BCE-0A0E51F22749}"/>
              </a:ext>
            </a:extLst>
          </p:cNvPr>
          <p:cNvSpPr/>
          <p:nvPr/>
        </p:nvSpPr>
        <p:spPr>
          <a:xfrm>
            <a:off x="509609" y="6123151"/>
            <a:ext cx="251791" cy="25179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69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63245" y="481304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50545" y="30682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50545" y="24016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50545" y="17349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45424" y="17674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45424" y="31242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45424" y="24698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45424" y="4870517"/>
            <a:ext cx="410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697000" y="18301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03949" y="25020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09062" y="31637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10326" y="491834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9ADDF382-97DF-477A-9599-121EAEED2BCC}"/>
              </a:ext>
            </a:extLst>
          </p:cNvPr>
          <p:cNvSpPr/>
          <p:nvPr/>
        </p:nvSpPr>
        <p:spPr>
          <a:xfrm rot="10800000">
            <a:off x="2343596" y="1091196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E2D76C2-5930-4D4A-86CA-950F213F55F8}"/>
              </a:ext>
            </a:extLst>
          </p:cNvPr>
          <p:cNvSpPr txBox="1"/>
          <p:nvPr/>
        </p:nvSpPr>
        <p:spPr>
          <a:xfrm>
            <a:off x="5345424" y="1137541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DDBA7A6-A215-4E71-843F-E33DF1AE2219}"/>
              </a:ext>
            </a:extLst>
          </p:cNvPr>
          <p:cNvSpPr txBox="1"/>
          <p:nvPr/>
        </p:nvSpPr>
        <p:spPr>
          <a:xfrm>
            <a:off x="3709700" y="12014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1745654" y="3786844"/>
            <a:ext cx="9023946" cy="1350465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 w="76200">
            <a:solidFill>
              <a:srgbClr val="FFEBC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185358" y="3936452"/>
            <a:ext cx="389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647766" y="3967759"/>
            <a:ext cx="86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903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-3766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00023" y="6081371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13390639" y="426038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1" name="テキスト ボックス 130">
                  <a:extLst>
                    <a:ext uri="{FF2B5EF4-FFF2-40B4-BE49-F238E27FC236}">
                      <a16:creationId xmlns:a16="http://schemas.microsoft.com/office/drawing/2014/main" id="{16B7A30B-F792-438F-985E-3625B16A9212}"/>
                    </a:ext>
                  </a:extLst>
                </p:cNvPr>
                <p:cNvSpPr txBox="1"/>
                <p:nvPr/>
              </p:nvSpPr>
              <p:spPr>
                <a:xfrm>
                  <a:off x="4746788" y="10048558"/>
                  <a:ext cx="13434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鈴木 美鈴</a:t>
                  </a:r>
                </a:p>
              </p:txBody>
            </p: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5829839" y="176337"/>
            <a:ext cx="6166933" cy="592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CE930058-4A7A-4C1C-9259-467EE9FDB997}"/>
              </a:ext>
            </a:extLst>
          </p:cNvPr>
          <p:cNvGrpSpPr/>
          <p:nvPr/>
        </p:nvGrpSpPr>
        <p:grpSpPr>
          <a:xfrm>
            <a:off x="1345266" y="807680"/>
            <a:ext cx="3245261" cy="4792333"/>
            <a:chOff x="-3566160" y="687259"/>
            <a:chExt cx="2894631" cy="42969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7A566306-87E9-432E-BFF6-B83B0780FAC8}"/>
                </a:ext>
              </a:extLst>
            </p:cNvPr>
            <p:cNvGrpSpPr/>
            <p:nvPr/>
          </p:nvGrpSpPr>
          <p:grpSpPr>
            <a:xfrm>
              <a:off x="-3566160" y="687259"/>
              <a:ext cx="2894631" cy="4296992"/>
              <a:chOff x="3917738" y="7057808"/>
              <a:chExt cx="2894631" cy="4296992"/>
            </a:xfrm>
          </p:grpSpPr>
          <p:sp>
            <p:nvSpPr>
              <p:cNvPr id="95" name="四角形: 角を丸くする 94">
                <a:extLst>
                  <a:ext uri="{FF2B5EF4-FFF2-40B4-BE49-F238E27FC236}">
                    <a16:creationId xmlns:a16="http://schemas.microsoft.com/office/drawing/2014/main" id="{5F42C4B5-ADE1-47D8-8A85-1C124F463121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AE68AEA2-6426-4F00-A394-CB643EEB9037}"/>
                  </a:ext>
                </a:extLst>
              </p:cNvPr>
              <p:cNvGrpSpPr/>
              <p:nvPr/>
            </p:nvGrpSpPr>
            <p:grpSpPr>
              <a:xfrm>
                <a:off x="3917738" y="7208449"/>
                <a:ext cx="2894631" cy="4146351"/>
                <a:chOff x="3917738" y="7208449"/>
                <a:chExt cx="2894631" cy="4146351"/>
              </a:xfrm>
            </p:grpSpPr>
            <p:sp>
              <p:nvSpPr>
                <p:cNvPr id="97" name="四角形: 角を丸くする 96">
                  <a:extLst>
                    <a:ext uri="{FF2B5EF4-FFF2-40B4-BE49-F238E27FC236}">
                      <a16:creationId xmlns:a16="http://schemas.microsoft.com/office/drawing/2014/main" id="{B3CFAAE1-3897-42D7-9B03-A575976C1CAE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1B1069E3-7646-428C-B4FA-D562A7F2B08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grpSp>
              <p:nvGrpSpPr>
                <p:cNvPr id="99" name="グループ化 98">
                  <a:extLst>
                    <a:ext uri="{FF2B5EF4-FFF2-40B4-BE49-F238E27FC236}">
                      <a16:creationId xmlns:a16="http://schemas.microsoft.com/office/drawing/2014/main" id="{7A941EC8-3296-47DD-B65A-55EEA4E1C90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05" name="正方形/長方形 104">
                    <a:extLst>
                      <a:ext uri="{FF2B5EF4-FFF2-40B4-BE49-F238E27FC236}">
                        <a16:creationId xmlns:a16="http://schemas.microsoft.com/office/drawing/2014/main" id="{BB3CAF58-BE7F-468B-B3DD-40BE1F11D651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06" name="グループ化 105">
                    <a:extLst>
                      <a:ext uri="{FF2B5EF4-FFF2-40B4-BE49-F238E27FC236}">
                        <a16:creationId xmlns:a16="http://schemas.microsoft.com/office/drawing/2014/main" id="{082EC847-D1FA-4A9B-A189-2E11A9DC288C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07" name="図 10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3F910D57-B892-417B-A152-CD3FA0A496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図 10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173925A-FBA0-4C5B-8F66-9415548709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00" name="テキスト ボックス 99">
                  <a:extLst>
                    <a:ext uri="{FF2B5EF4-FFF2-40B4-BE49-F238E27FC236}">
                      <a16:creationId xmlns:a16="http://schemas.microsoft.com/office/drawing/2014/main" id="{EC39E329-5632-4033-9E5D-145ED1C3BA93}"/>
                    </a:ext>
                  </a:extLst>
                </p:cNvPr>
                <p:cNvSpPr txBox="1"/>
                <p:nvPr/>
              </p:nvSpPr>
              <p:spPr>
                <a:xfrm>
                  <a:off x="4691307" y="10081111"/>
                  <a:ext cx="1738646" cy="413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4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野村 沙永</a:t>
                  </a:r>
                </a:p>
              </p:txBody>
            </p:sp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4EAB39B1-303B-467A-8080-2835656FD24E}"/>
                    </a:ext>
                  </a:extLst>
                </p:cNvPr>
                <p:cNvSpPr txBox="1"/>
                <p:nvPr/>
              </p:nvSpPr>
              <p:spPr>
                <a:xfrm>
                  <a:off x="4914034" y="7208449"/>
                  <a:ext cx="1538052" cy="331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3DA31C38-B94D-43FE-A17E-E01194695636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9768E668-B3FB-4C9D-827F-2FF9D2736411}"/>
                    </a:ext>
                  </a:extLst>
                </p:cNvPr>
                <p:cNvSpPr/>
                <p:nvPr/>
              </p:nvSpPr>
              <p:spPr>
                <a:xfrm>
                  <a:off x="3917738" y="7627041"/>
                  <a:ext cx="2881722" cy="229197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4" name="図 53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57009738-D53A-48AE-A259-B023FCE1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1800453"/>
              <a:ext cx="1681799" cy="1681799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F44A521-DF65-4C1D-BC5C-942B09722643}"/>
              </a:ext>
            </a:extLst>
          </p:cNvPr>
          <p:cNvGrpSpPr/>
          <p:nvPr/>
        </p:nvGrpSpPr>
        <p:grpSpPr>
          <a:xfrm>
            <a:off x="6360327" y="1203530"/>
            <a:ext cx="3853967" cy="1021635"/>
            <a:chOff x="5542414" y="441069"/>
            <a:chExt cx="3853967" cy="1021635"/>
          </a:xfr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484BFEF-C159-4724-89A2-01584B5ACF8D}"/>
                </a:ext>
              </a:extLst>
            </p:cNvPr>
            <p:cNvSpPr/>
            <p:nvPr/>
          </p:nvSpPr>
          <p:spPr>
            <a:xfrm>
              <a:off x="6415600" y="624369"/>
              <a:ext cx="2980781" cy="6891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5D960957-A26E-4DC0-8BFD-CB06F4FD4769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C3A18FF5-9476-42FC-BABA-D45EA25F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426" y="670825"/>
              <a:ext cx="549568" cy="549568"/>
            </a:xfrm>
            <a:prstGeom prst="rect">
              <a:avLst/>
            </a:prstGeom>
            <a:grpFill/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4754" y="1445488"/>
            <a:ext cx="2539817" cy="505307"/>
          </a:xfrm>
          <a:noFill/>
        </p:spPr>
        <p:txBody>
          <a:bodyPr>
            <a:normAutofit fontScale="90000"/>
          </a:bodyPr>
          <a:lstStyle/>
          <a:p>
            <a:r>
              <a:rPr kumimoji="1" lang="ja-JP" altLang="en-US" sz="2800" spc="-3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チームリーダー</a:t>
            </a: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67A18E37-C418-43F5-9D20-7AEDFE169857}"/>
              </a:ext>
            </a:extLst>
          </p:cNvPr>
          <p:cNvGrpSpPr/>
          <p:nvPr/>
        </p:nvGrpSpPr>
        <p:grpSpPr>
          <a:xfrm>
            <a:off x="6726395" y="2631724"/>
            <a:ext cx="3853967" cy="1021635"/>
            <a:chOff x="5542414" y="441069"/>
            <a:chExt cx="3853967" cy="1021635"/>
          </a:xfrm>
          <a:solidFill>
            <a:srgbClr val="6495E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CC4A2CAE-C801-4BE3-85DB-EFC11DCFEBDE}"/>
                </a:ext>
              </a:extLst>
            </p:cNvPr>
            <p:cNvSpPr/>
            <p:nvPr/>
          </p:nvSpPr>
          <p:spPr>
            <a:xfrm>
              <a:off x="6415600" y="649947"/>
              <a:ext cx="2980781" cy="6636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B451CD5D-8D36-4D71-A7BD-53DEA0B28C32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1" name="タイトル 1">
            <a:extLst>
              <a:ext uri="{FF2B5EF4-FFF2-40B4-BE49-F238E27FC236}">
                <a16:creationId xmlns:a16="http://schemas.microsoft.com/office/drawing/2014/main" id="{645DB8DB-18EE-44C7-BB0D-E22BC8B97A07}"/>
              </a:ext>
            </a:extLst>
          </p:cNvPr>
          <p:cNvSpPr txBox="1">
            <a:spLocks/>
          </p:cNvSpPr>
          <p:nvPr/>
        </p:nvSpPr>
        <p:spPr>
          <a:xfrm>
            <a:off x="8516492" y="2889887"/>
            <a:ext cx="1531183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</a:t>
            </a:r>
          </a:p>
        </p:txBody>
      </p: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55C868F4-3E32-42AA-BBDF-E043EC32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4" y="2744341"/>
            <a:ext cx="663610" cy="663610"/>
          </a:xfrm>
          <a:prstGeom prst="rect">
            <a:avLst/>
          </a:prstGeom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CD57E72F-6D9D-4273-8BA0-31249E33259B}"/>
              </a:ext>
            </a:extLst>
          </p:cNvPr>
          <p:cNvGrpSpPr/>
          <p:nvPr/>
        </p:nvGrpSpPr>
        <p:grpSpPr>
          <a:xfrm>
            <a:off x="7174408" y="4088984"/>
            <a:ext cx="3853967" cy="1021635"/>
            <a:chOff x="5542414" y="441069"/>
            <a:chExt cx="3853967" cy="1021635"/>
          </a:xfrm>
          <a:solidFill>
            <a:srgbClr val="FFA5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4" name="四角形: 角を丸くする 183">
              <a:extLst>
                <a:ext uri="{FF2B5EF4-FFF2-40B4-BE49-F238E27FC236}">
                  <a16:creationId xmlns:a16="http://schemas.microsoft.com/office/drawing/2014/main" id="{7A558173-108F-4836-8FE4-EB453EF24875}"/>
                </a:ext>
              </a:extLst>
            </p:cNvPr>
            <p:cNvSpPr/>
            <p:nvPr/>
          </p:nvSpPr>
          <p:spPr>
            <a:xfrm>
              <a:off x="6415600" y="646497"/>
              <a:ext cx="2980781" cy="628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5" name="楕円 184">
              <a:extLst>
                <a:ext uri="{FF2B5EF4-FFF2-40B4-BE49-F238E27FC236}">
                  <a16:creationId xmlns:a16="http://schemas.microsoft.com/office/drawing/2014/main" id="{7C7E3720-9110-41E4-AB3C-DA7934DE4EF1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1" name="図 40" descr="アイコン&#10;&#10;自動的に生成された説明">
            <a:extLst>
              <a:ext uri="{FF2B5EF4-FFF2-40B4-BE49-F238E27FC236}">
                <a16:creationId xmlns:a16="http://schemas.microsoft.com/office/drawing/2014/main" id="{7CD5BE34-CB9C-418F-A086-BC3BE5128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25" y="4209175"/>
            <a:ext cx="698157" cy="698157"/>
          </a:xfrm>
          <a:prstGeom prst="rect">
            <a:avLst/>
          </a:prstGeom>
        </p:spPr>
      </p:pic>
      <p:sp>
        <p:nvSpPr>
          <p:cNvPr id="186" name="タイトル 1">
            <a:extLst>
              <a:ext uri="{FF2B5EF4-FFF2-40B4-BE49-F238E27FC236}">
                <a16:creationId xmlns:a16="http://schemas.microsoft.com/office/drawing/2014/main" id="{3C9D84B9-7364-4E98-BA15-7FF88DCAF8A9}"/>
              </a:ext>
            </a:extLst>
          </p:cNvPr>
          <p:cNvSpPr txBox="1">
            <a:spLocks/>
          </p:cNvSpPr>
          <p:nvPr/>
        </p:nvSpPr>
        <p:spPr>
          <a:xfrm>
            <a:off x="8914776" y="4308692"/>
            <a:ext cx="2116599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成長</a:t>
            </a:r>
          </a:p>
        </p:txBody>
      </p:sp>
    </p:spTree>
    <p:extLst>
      <p:ext uri="{BB962C8B-B14F-4D97-AF65-F5344CB8AC3E}">
        <p14:creationId xmlns:p14="http://schemas.microsoft.com/office/powerpoint/2010/main" val="1516933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-3766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00023" y="6081371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13307695" y="-183764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5829839" y="176337"/>
            <a:ext cx="6166933" cy="592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CE930058-4A7A-4C1C-9259-467EE9FDB997}"/>
              </a:ext>
            </a:extLst>
          </p:cNvPr>
          <p:cNvGrpSpPr/>
          <p:nvPr/>
        </p:nvGrpSpPr>
        <p:grpSpPr>
          <a:xfrm>
            <a:off x="1249559" y="807680"/>
            <a:ext cx="3245261" cy="4792333"/>
            <a:chOff x="-3566160" y="687259"/>
            <a:chExt cx="2894631" cy="42969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7A566306-87E9-432E-BFF6-B83B0780FAC8}"/>
                </a:ext>
              </a:extLst>
            </p:cNvPr>
            <p:cNvGrpSpPr/>
            <p:nvPr/>
          </p:nvGrpSpPr>
          <p:grpSpPr>
            <a:xfrm>
              <a:off x="-3566160" y="687259"/>
              <a:ext cx="2894631" cy="4296992"/>
              <a:chOff x="3917738" y="7057808"/>
              <a:chExt cx="2894631" cy="4296992"/>
            </a:xfrm>
          </p:grpSpPr>
          <p:sp>
            <p:nvSpPr>
              <p:cNvPr id="95" name="四角形: 角を丸くする 94">
                <a:extLst>
                  <a:ext uri="{FF2B5EF4-FFF2-40B4-BE49-F238E27FC236}">
                    <a16:creationId xmlns:a16="http://schemas.microsoft.com/office/drawing/2014/main" id="{5F42C4B5-ADE1-47D8-8A85-1C124F463121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AE68AEA2-6426-4F00-A394-CB643EEB9037}"/>
                  </a:ext>
                </a:extLst>
              </p:cNvPr>
              <p:cNvGrpSpPr/>
              <p:nvPr/>
            </p:nvGrpSpPr>
            <p:grpSpPr>
              <a:xfrm>
                <a:off x="3917738" y="7208449"/>
                <a:ext cx="2894631" cy="4146351"/>
                <a:chOff x="3917738" y="7208449"/>
                <a:chExt cx="2894631" cy="4146351"/>
              </a:xfrm>
            </p:grpSpPr>
            <p:sp>
              <p:nvSpPr>
                <p:cNvPr id="97" name="四角形: 角を丸くする 96">
                  <a:extLst>
                    <a:ext uri="{FF2B5EF4-FFF2-40B4-BE49-F238E27FC236}">
                      <a16:creationId xmlns:a16="http://schemas.microsoft.com/office/drawing/2014/main" id="{B3CFAAE1-3897-42D7-9B03-A575976C1CAE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1B1069E3-7646-428C-B4FA-D562A7F2B08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grpSp>
              <p:nvGrpSpPr>
                <p:cNvPr id="99" name="グループ化 98">
                  <a:extLst>
                    <a:ext uri="{FF2B5EF4-FFF2-40B4-BE49-F238E27FC236}">
                      <a16:creationId xmlns:a16="http://schemas.microsoft.com/office/drawing/2014/main" id="{7A941EC8-3296-47DD-B65A-55EEA4E1C90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05" name="正方形/長方形 104">
                    <a:extLst>
                      <a:ext uri="{FF2B5EF4-FFF2-40B4-BE49-F238E27FC236}">
                        <a16:creationId xmlns:a16="http://schemas.microsoft.com/office/drawing/2014/main" id="{BB3CAF58-BE7F-468B-B3DD-40BE1F11D651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06" name="グループ化 105">
                    <a:extLst>
                      <a:ext uri="{FF2B5EF4-FFF2-40B4-BE49-F238E27FC236}">
                        <a16:creationId xmlns:a16="http://schemas.microsoft.com/office/drawing/2014/main" id="{082EC847-D1FA-4A9B-A189-2E11A9DC288C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07" name="図 10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3F910D57-B892-417B-A152-CD3FA0A496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図 10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173925A-FBA0-4C5B-8F66-9415548709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00" name="テキスト ボックス 99">
                  <a:extLst>
                    <a:ext uri="{FF2B5EF4-FFF2-40B4-BE49-F238E27FC236}">
                      <a16:creationId xmlns:a16="http://schemas.microsoft.com/office/drawing/2014/main" id="{EC39E329-5632-4033-9E5D-145ED1C3BA93}"/>
                    </a:ext>
                  </a:extLst>
                </p:cNvPr>
                <p:cNvSpPr txBox="1"/>
                <p:nvPr/>
              </p:nvSpPr>
              <p:spPr>
                <a:xfrm>
                  <a:off x="4691307" y="10081111"/>
                  <a:ext cx="1738646" cy="413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4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鈴木　美玲</a:t>
                  </a:r>
                </a:p>
              </p:txBody>
            </p:sp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4EAB39B1-303B-467A-8080-2835656FD24E}"/>
                    </a:ext>
                  </a:extLst>
                </p:cNvPr>
                <p:cNvSpPr txBox="1"/>
                <p:nvPr/>
              </p:nvSpPr>
              <p:spPr>
                <a:xfrm>
                  <a:off x="4914034" y="7208449"/>
                  <a:ext cx="1538052" cy="331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3DA31C38-B94D-43FE-A17E-E01194695636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9768E668-B3FB-4C9D-827F-2FF9D2736411}"/>
                    </a:ext>
                  </a:extLst>
                </p:cNvPr>
                <p:cNvSpPr/>
                <p:nvPr/>
              </p:nvSpPr>
              <p:spPr>
                <a:xfrm>
                  <a:off x="3917738" y="7627041"/>
                  <a:ext cx="2881722" cy="229197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4" name="図 53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57009738-D53A-48AE-A259-B023FCE1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1800453"/>
              <a:ext cx="1681799" cy="1681799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F44A521-DF65-4C1D-BC5C-942B09722643}"/>
              </a:ext>
            </a:extLst>
          </p:cNvPr>
          <p:cNvGrpSpPr/>
          <p:nvPr/>
        </p:nvGrpSpPr>
        <p:grpSpPr>
          <a:xfrm>
            <a:off x="6360327" y="1203530"/>
            <a:ext cx="3853967" cy="1021635"/>
            <a:chOff x="5542414" y="441069"/>
            <a:chExt cx="3853967" cy="1021635"/>
          </a:xfr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484BFEF-C159-4724-89A2-01584B5ACF8D}"/>
                </a:ext>
              </a:extLst>
            </p:cNvPr>
            <p:cNvSpPr/>
            <p:nvPr/>
          </p:nvSpPr>
          <p:spPr>
            <a:xfrm>
              <a:off x="6415600" y="624369"/>
              <a:ext cx="2980781" cy="6891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5D960957-A26E-4DC0-8BFD-CB06F4FD4769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C3A18FF5-9476-42FC-BABA-D45EA25F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426" y="670825"/>
              <a:ext cx="549568" cy="549568"/>
            </a:xfrm>
            <a:prstGeom prst="rect">
              <a:avLst/>
            </a:prstGeom>
            <a:grpFill/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759" y="1463612"/>
            <a:ext cx="2980781" cy="505307"/>
          </a:xfrm>
          <a:noFill/>
        </p:spPr>
        <p:txBody>
          <a:bodyPr>
            <a:normAutofit fontScale="90000"/>
          </a:bodyPr>
          <a:lstStyle/>
          <a:p>
            <a:r>
              <a:rPr kumimoji="1" lang="ja-JP" altLang="en-US" sz="2800" spc="-3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コミュニケーション</a:t>
            </a: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67A18E37-C418-43F5-9D20-7AEDFE169857}"/>
              </a:ext>
            </a:extLst>
          </p:cNvPr>
          <p:cNvGrpSpPr/>
          <p:nvPr/>
        </p:nvGrpSpPr>
        <p:grpSpPr>
          <a:xfrm>
            <a:off x="6726395" y="2631724"/>
            <a:ext cx="3853967" cy="1021635"/>
            <a:chOff x="5542414" y="441069"/>
            <a:chExt cx="3853967" cy="1021635"/>
          </a:xfrm>
          <a:solidFill>
            <a:srgbClr val="6495E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CC4A2CAE-C801-4BE3-85DB-EFC11DCFEBDE}"/>
                </a:ext>
              </a:extLst>
            </p:cNvPr>
            <p:cNvSpPr/>
            <p:nvPr/>
          </p:nvSpPr>
          <p:spPr>
            <a:xfrm>
              <a:off x="6415600" y="649947"/>
              <a:ext cx="2980781" cy="6636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B451CD5D-8D36-4D71-A7BD-53DEA0B28C32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1" name="タイトル 1">
            <a:extLst>
              <a:ext uri="{FF2B5EF4-FFF2-40B4-BE49-F238E27FC236}">
                <a16:creationId xmlns:a16="http://schemas.microsoft.com/office/drawing/2014/main" id="{645DB8DB-18EE-44C7-BB0D-E22BC8B97A07}"/>
              </a:ext>
            </a:extLst>
          </p:cNvPr>
          <p:cNvSpPr txBox="1">
            <a:spLocks/>
          </p:cNvSpPr>
          <p:nvPr/>
        </p:nvSpPr>
        <p:spPr>
          <a:xfrm>
            <a:off x="8516492" y="2889887"/>
            <a:ext cx="1531183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</a:t>
            </a:r>
          </a:p>
        </p:txBody>
      </p: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55C868F4-3E32-42AA-BBDF-E043EC32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4" y="2744341"/>
            <a:ext cx="663610" cy="663610"/>
          </a:xfrm>
          <a:prstGeom prst="rect">
            <a:avLst/>
          </a:prstGeom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CD57E72F-6D9D-4273-8BA0-31249E33259B}"/>
              </a:ext>
            </a:extLst>
          </p:cNvPr>
          <p:cNvGrpSpPr/>
          <p:nvPr/>
        </p:nvGrpSpPr>
        <p:grpSpPr>
          <a:xfrm>
            <a:off x="7174408" y="4088984"/>
            <a:ext cx="3853967" cy="1021635"/>
            <a:chOff x="5542414" y="441069"/>
            <a:chExt cx="3853967" cy="1021635"/>
          </a:xfrm>
          <a:solidFill>
            <a:srgbClr val="FFA5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4" name="四角形: 角を丸くする 183">
              <a:extLst>
                <a:ext uri="{FF2B5EF4-FFF2-40B4-BE49-F238E27FC236}">
                  <a16:creationId xmlns:a16="http://schemas.microsoft.com/office/drawing/2014/main" id="{7A558173-108F-4836-8FE4-EB453EF24875}"/>
                </a:ext>
              </a:extLst>
            </p:cNvPr>
            <p:cNvSpPr/>
            <p:nvPr/>
          </p:nvSpPr>
          <p:spPr>
            <a:xfrm>
              <a:off x="6415600" y="646497"/>
              <a:ext cx="2980781" cy="628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5" name="楕円 184">
              <a:extLst>
                <a:ext uri="{FF2B5EF4-FFF2-40B4-BE49-F238E27FC236}">
                  <a16:creationId xmlns:a16="http://schemas.microsoft.com/office/drawing/2014/main" id="{7C7E3720-9110-41E4-AB3C-DA7934DE4EF1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1" name="図 40" descr="アイコン&#10;&#10;自動的に生成された説明">
            <a:extLst>
              <a:ext uri="{FF2B5EF4-FFF2-40B4-BE49-F238E27FC236}">
                <a16:creationId xmlns:a16="http://schemas.microsoft.com/office/drawing/2014/main" id="{7CD5BE34-CB9C-418F-A086-BC3BE5128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25" y="4209175"/>
            <a:ext cx="698157" cy="698157"/>
          </a:xfrm>
          <a:prstGeom prst="rect">
            <a:avLst/>
          </a:prstGeom>
        </p:spPr>
      </p:pic>
      <p:sp>
        <p:nvSpPr>
          <p:cNvPr id="186" name="タイトル 1">
            <a:extLst>
              <a:ext uri="{FF2B5EF4-FFF2-40B4-BE49-F238E27FC236}">
                <a16:creationId xmlns:a16="http://schemas.microsoft.com/office/drawing/2014/main" id="{3C9D84B9-7364-4E98-BA15-7FF88DCAF8A9}"/>
              </a:ext>
            </a:extLst>
          </p:cNvPr>
          <p:cNvSpPr txBox="1">
            <a:spLocks/>
          </p:cNvSpPr>
          <p:nvPr/>
        </p:nvSpPr>
        <p:spPr>
          <a:xfrm>
            <a:off x="8914776" y="4308692"/>
            <a:ext cx="2116599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成長</a:t>
            </a:r>
          </a:p>
        </p:txBody>
      </p:sp>
    </p:spTree>
    <p:extLst>
      <p:ext uri="{BB962C8B-B14F-4D97-AF65-F5344CB8AC3E}">
        <p14:creationId xmlns:p14="http://schemas.microsoft.com/office/powerpoint/2010/main" val="198126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-3766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00023" y="6081371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13307695" y="-183764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5829839" y="176337"/>
            <a:ext cx="6166933" cy="592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7A566306-87E9-432E-BFF6-B83B0780FAC8}"/>
              </a:ext>
            </a:extLst>
          </p:cNvPr>
          <p:cNvGrpSpPr/>
          <p:nvPr/>
        </p:nvGrpSpPr>
        <p:grpSpPr>
          <a:xfrm>
            <a:off x="1249559" y="807680"/>
            <a:ext cx="3245261" cy="4792333"/>
            <a:chOff x="3917738" y="7057808"/>
            <a:chExt cx="2894631" cy="4296992"/>
          </a:xfrm>
        </p:grpSpPr>
        <p:sp>
          <p:nvSpPr>
            <p:cNvPr id="95" name="四角形: 角を丸くする 94">
              <a:extLst>
                <a:ext uri="{FF2B5EF4-FFF2-40B4-BE49-F238E27FC236}">
                  <a16:creationId xmlns:a16="http://schemas.microsoft.com/office/drawing/2014/main" id="{5F42C4B5-ADE1-47D8-8A85-1C124F463121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AE68AEA2-6426-4F00-A394-CB643EEB9037}"/>
                </a:ext>
              </a:extLst>
            </p:cNvPr>
            <p:cNvGrpSpPr/>
            <p:nvPr/>
          </p:nvGrpSpPr>
          <p:grpSpPr>
            <a:xfrm>
              <a:off x="3917738" y="7208449"/>
              <a:ext cx="2894631" cy="4146351"/>
              <a:chOff x="3917738" y="7208449"/>
              <a:chExt cx="2894631" cy="4146351"/>
            </a:xfrm>
          </p:grpSpPr>
          <p:sp>
            <p:nvSpPr>
              <p:cNvPr id="97" name="四角形: 角を丸くする 96">
                <a:extLst>
                  <a:ext uri="{FF2B5EF4-FFF2-40B4-BE49-F238E27FC236}">
                    <a16:creationId xmlns:a16="http://schemas.microsoft.com/office/drawing/2014/main" id="{B3CFAAE1-3897-42D7-9B03-A575976C1CAE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1B1069E3-7646-428C-B4FA-D562A7F2B088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7A941EC8-3296-47DD-B65A-55EEA4E1C900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BB3CAF58-BE7F-468B-B3DD-40BE1F11D651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06" name="グループ化 105">
                  <a:extLst>
                    <a:ext uri="{FF2B5EF4-FFF2-40B4-BE49-F238E27FC236}">
                      <a16:creationId xmlns:a16="http://schemas.microsoft.com/office/drawing/2014/main" id="{082EC847-D1FA-4A9B-A189-2E11A9DC288C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107" name="図 106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3F910D57-B892-417B-A152-CD3FA0A49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図 107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9173925A-FBA0-4C5B-8F66-9415548709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EC39E329-5632-4033-9E5D-145ED1C3BA93}"/>
                  </a:ext>
                </a:extLst>
              </p:cNvPr>
              <p:cNvSpPr txBox="1"/>
              <p:nvPr/>
            </p:nvSpPr>
            <p:spPr>
              <a:xfrm>
                <a:off x="4691307" y="10081111"/>
                <a:ext cx="1738646" cy="41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ja-JP" altLang="en-US" sz="24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4EAB39B1-303B-467A-8080-2835656FD24E}"/>
                  </a:ext>
                </a:extLst>
              </p:cNvPr>
              <p:cNvSpPr txBox="1"/>
              <p:nvPr/>
            </p:nvSpPr>
            <p:spPr>
              <a:xfrm>
                <a:off x="4914034" y="7208449"/>
                <a:ext cx="1538052" cy="331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3DA31C38-B94D-43FE-A17E-E01194695636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9768E668-B3FB-4C9D-827F-2FF9D2736411}"/>
                  </a:ext>
                </a:extLst>
              </p:cNvPr>
              <p:cNvSpPr/>
              <p:nvPr/>
            </p:nvSpPr>
            <p:spPr>
              <a:xfrm>
                <a:off x="3917738" y="7627041"/>
                <a:ext cx="2881722" cy="229197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F44A521-DF65-4C1D-BC5C-942B09722643}"/>
              </a:ext>
            </a:extLst>
          </p:cNvPr>
          <p:cNvGrpSpPr/>
          <p:nvPr/>
        </p:nvGrpSpPr>
        <p:grpSpPr>
          <a:xfrm>
            <a:off x="6360327" y="1203530"/>
            <a:ext cx="3853967" cy="1021635"/>
            <a:chOff x="5542414" y="441069"/>
            <a:chExt cx="3853967" cy="1021635"/>
          </a:xfr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484BFEF-C159-4724-89A2-01584B5ACF8D}"/>
                </a:ext>
              </a:extLst>
            </p:cNvPr>
            <p:cNvSpPr/>
            <p:nvPr/>
          </p:nvSpPr>
          <p:spPr>
            <a:xfrm>
              <a:off x="6415600" y="624369"/>
              <a:ext cx="2980781" cy="6891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5D960957-A26E-4DC0-8BFD-CB06F4FD4769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C3A18FF5-9476-42FC-BABA-D45EA25F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426" y="670825"/>
              <a:ext cx="549568" cy="549568"/>
            </a:xfrm>
            <a:prstGeom prst="rect">
              <a:avLst/>
            </a:prstGeom>
            <a:grpFill/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118" y="1463612"/>
            <a:ext cx="2980781" cy="505307"/>
          </a:xfrm>
          <a:noFill/>
        </p:spPr>
        <p:txBody>
          <a:bodyPr>
            <a:normAutofit fontScale="90000"/>
          </a:bodyPr>
          <a:lstStyle/>
          <a:p>
            <a:r>
              <a:rPr kumimoji="1" lang="ja-JP" altLang="en-US" sz="2800" spc="-3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ＤＢＡ</a:t>
            </a: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67A18E37-C418-43F5-9D20-7AEDFE169857}"/>
              </a:ext>
            </a:extLst>
          </p:cNvPr>
          <p:cNvGrpSpPr/>
          <p:nvPr/>
        </p:nvGrpSpPr>
        <p:grpSpPr>
          <a:xfrm>
            <a:off x="6726395" y="2631724"/>
            <a:ext cx="3853967" cy="1021635"/>
            <a:chOff x="5542414" y="441069"/>
            <a:chExt cx="3853967" cy="1021635"/>
          </a:xfrm>
          <a:solidFill>
            <a:srgbClr val="6495E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CC4A2CAE-C801-4BE3-85DB-EFC11DCFEBDE}"/>
                </a:ext>
              </a:extLst>
            </p:cNvPr>
            <p:cNvSpPr/>
            <p:nvPr/>
          </p:nvSpPr>
          <p:spPr>
            <a:xfrm>
              <a:off x="6415600" y="649947"/>
              <a:ext cx="2980781" cy="6636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B451CD5D-8D36-4D71-A7BD-53DEA0B28C32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1" name="タイトル 1">
            <a:extLst>
              <a:ext uri="{FF2B5EF4-FFF2-40B4-BE49-F238E27FC236}">
                <a16:creationId xmlns:a16="http://schemas.microsoft.com/office/drawing/2014/main" id="{645DB8DB-18EE-44C7-BB0D-E22BC8B97A07}"/>
              </a:ext>
            </a:extLst>
          </p:cNvPr>
          <p:cNvSpPr txBox="1">
            <a:spLocks/>
          </p:cNvSpPr>
          <p:nvPr/>
        </p:nvSpPr>
        <p:spPr>
          <a:xfrm>
            <a:off x="8516492" y="2889887"/>
            <a:ext cx="1531183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</a:t>
            </a:r>
          </a:p>
        </p:txBody>
      </p: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55C868F4-3E32-42AA-BBDF-E043EC32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4" y="2744341"/>
            <a:ext cx="663610" cy="663610"/>
          </a:xfrm>
          <a:prstGeom prst="rect">
            <a:avLst/>
          </a:prstGeom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CD57E72F-6D9D-4273-8BA0-31249E33259B}"/>
              </a:ext>
            </a:extLst>
          </p:cNvPr>
          <p:cNvGrpSpPr/>
          <p:nvPr/>
        </p:nvGrpSpPr>
        <p:grpSpPr>
          <a:xfrm>
            <a:off x="7174408" y="4088984"/>
            <a:ext cx="3853967" cy="1021635"/>
            <a:chOff x="5542414" y="441069"/>
            <a:chExt cx="3853967" cy="1021635"/>
          </a:xfrm>
          <a:solidFill>
            <a:srgbClr val="FFA5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4" name="四角形: 角を丸くする 183">
              <a:extLst>
                <a:ext uri="{FF2B5EF4-FFF2-40B4-BE49-F238E27FC236}">
                  <a16:creationId xmlns:a16="http://schemas.microsoft.com/office/drawing/2014/main" id="{7A558173-108F-4836-8FE4-EB453EF24875}"/>
                </a:ext>
              </a:extLst>
            </p:cNvPr>
            <p:cNvSpPr/>
            <p:nvPr/>
          </p:nvSpPr>
          <p:spPr>
            <a:xfrm>
              <a:off x="6415600" y="646497"/>
              <a:ext cx="2980781" cy="628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5" name="楕円 184">
              <a:extLst>
                <a:ext uri="{FF2B5EF4-FFF2-40B4-BE49-F238E27FC236}">
                  <a16:creationId xmlns:a16="http://schemas.microsoft.com/office/drawing/2014/main" id="{7C7E3720-9110-41E4-AB3C-DA7934DE4EF1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1" name="図 40" descr="アイコン&#10;&#10;自動的に生成された説明">
            <a:extLst>
              <a:ext uri="{FF2B5EF4-FFF2-40B4-BE49-F238E27FC236}">
                <a16:creationId xmlns:a16="http://schemas.microsoft.com/office/drawing/2014/main" id="{7CD5BE34-CB9C-418F-A086-BC3BE5128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25" y="4209175"/>
            <a:ext cx="698157" cy="698157"/>
          </a:xfrm>
          <a:prstGeom prst="rect">
            <a:avLst/>
          </a:prstGeom>
        </p:spPr>
      </p:pic>
      <p:sp>
        <p:nvSpPr>
          <p:cNvPr id="186" name="タイトル 1">
            <a:extLst>
              <a:ext uri="{FF2B5EF4-FFF2-40B4-BE49-F238E27FC236}">
                <a16:creationId xmlns:a16="http://schemas.microsoft.com/office/drawing/2014/main" id="{3C9D84B9-7364-4E98-BA15-7FF88DCAF8A9}"/>
              </a:ext>
            </a:extLst>
          </p:cNvPr>
          <p:cNvSpPr txBox="1">
            <a:spLocks/>
          </p:cNvSpPr>
          <p:nvPr/>
        </p:nvSpPr>
        <p:spPr>
          <a:xfrm>
            <a:off x="8914776" y="4308692"/>
            <a:ext cx="2116599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成長</a:t>
            </a:r>
          </a:p>
        </p:txBody>
      </p:sp>
      <p:pic>
        <p:nvPicPr>
          <p:cNvPr id="175" name="図 174" descr="アイコン&#10;&#10;自動的に生成された説明">
            <a:extLst>
              <a:ext uri="{FF2B5EF4-FFF2-40B4-BE49-F238E27FC236}">
                <a16:creationId xmlns:a16="http://schemas.microsoft.com/office/drawing/2014/main" id="{EC36F0C7-8D7B-4F52-9BAF-578CBA5F2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19" y="2078233"/>
            <a:ext cx="1851467" cy="1851467"/>
          </a:xfrm>
          <a:prstGeom prst="rect">
            <a:avLst/>
          </a:prstGeom>
        </p:spPr>
      </p:pic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463FC62A-DA2D-421B-B2F3-FCE2D4491803}"/>
              </a:ext>
            </a:extLst>
          </p:cNvPr>
          <p:cNvSpPr txBox="1"/>
          <p:nvPr/>
        </p:nvSpPr>
        <p:spPr>
          <a:xfrm>
            <a:off x="2028474" y="4153125"/>
            <a:ext cx="228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神部 淳之介</a:t>
            </a:r>
          </a:p>
        </p:txBody>
      </p:sp>
    </p:spTree>
    <p:extLst>
      <p:ext uri="{BB962C8B-B14F-4D97-AF65-F5344CB8AC3E}">
        <p14:creationId xmlns:p14="http://schemas.microsoft.com/office/powerpoint/2010/main" val="3032413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-3766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00023" y="6081371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13307695" y="-183764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5829839" y="176337"/>
            <a:ext cx="6166933" cy="592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7A566306-87E9-432E-BFF6-B83B0780FAC8}"/>
              </a:ext>
            </a:extLst>
          </p:cNvPr>
          <p:cNvGrpSpPr/>
          <p:nvPr/>
        </p:nvGrpSpPr>
        <p:grpSpPr>
          <a:xfrm>
            <a:off x="1249559" y="807680"/>
            <a:ext cx="3245261" cy="4792333"/>
            <a:chOff x="3917738" y="7057808"/>
            <a:chExt cx="2894631" cy="4296992"/>
          </a:xfrm>
        </p:grpSpPr>
        <p:sp>
          <p:nvSpPr>
            <p:cNvPr id="95" name="四角形: 角を丸くする 94">
              <a:extLst>
                <a:ext uri="{FF2B5EF4-FFF2-40B4-BE49-F238E27FC236}">
                  <a16:creationId xmlns:a16="http://schemas.microsoft.com/office/drawing/2014/main" id="{5F42C4B5-ADE1-47D8-8A85-1C124F463121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AE68AEA2-6426-4F00-A394-CB643EEB9037}"/>
                </a:ext>
              </a:extLst>
            </p:cNvPr>
            <p:cNvGrpSpPr/>
            <p:nvPr/>
          </p:nvGrpSpPr>
          <p:grpSpPr>
            <a:xfrm>
              <a:off x="3917738" y="7208449"/>
              <a:ext cx="2894631" cy="4146351"/>
              <a:chOff x="3917738" y="7208449"/>
              <a:chExt cx="2894631" cy="4146351"/>
            </a:xfrm>
          </p:grpSpPr>
          <p:sp>
            <p:nvSpPr>
              <p:cNvPr id="97" name="四角形: 角を丸くする 96">
                <a:extLst>
                  <a:ext uri="{FF2B5EF4-FFF2-40B4-BE49-F238E27FC236}">
                    <a16:creationId xmlns:a16="http://schemas.microsoft.com/office/drawing/2014/main" id="{B3CFAAE1-3897-42D7-9B03-A575976C1CAE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1B1069E3-7646-428C-B4FA-D562A7F2B088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7A941EC8-3296-47DD-B65A-55EEA4E1C900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BB3CAF58-BE7F-468B-B3DD-40BE1F11D651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06" name="グループ化 105">
                  <a:extLst>
                    <a:ext uri="{FF2B5EF4-FFF2-40B4-BE49-F238E27FC236}">
                      <a16:creationId xmlns:a16="http://schemas.microsoft.com/office/drawing/2014/main" id="{082EC847-D1FA-4A9B-A189-2E11A9DC288C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107" name="図 106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3F910D57-B892-417B-A152-CD3FA0A49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図 107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9173925A-FBA0-4C5B-8F66-9415548709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EC39E329-5632-4033-9E5D-145ED1C3BA93}"/>
                  </a:ext>
                </a:extLst>
              </p:cNvPr>
              <p:cNvSpPr txBox="1"/>
              <p:nvPr/>
            </p:nvSpPr>
            <p:spPr>
              <a:xfrm>
                <a:off x="4691307" y="10081111"/>
                <a:ext cx="1738646" cy="41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ja-JP" altLang="en-US" sz="24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4EAB39B1-303B-467A-8080-2835656FD24E}"/>
                  </a:ext>
                </a:extLst>
              </p:cNvPr>
              <p:cNvSpPr txBox="1"/>
              <p:nvPr/>
            </p:nvSpPr>
            <p:spPr>
              <a:xfrm>
                <a:off x="4914034" y="7208449"/>
                <a:ext cx="1538052" cy="331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3DA31C38-B94D-43FE-A17E-E01194695636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9768E668-B3FB-4C9D-827F-2FF9D2736411}"/>
                  </a:ext>
                </a:extLst>
              </p:cNvPr>
              <p:cNvSpPr/>
              <p:nvPr/>
            </p:nvSpPr>
            <p:spPr>
              <a:xfrm>
                <a:off x="3917738" y="7627041"/>
                <a:ext cx="2881722" cy="229197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F44A521-DF65-4C1D-BC5C-942B09722643}"/>
              </a:ext>
            </a:extLst>
          </p:cNvPr>
          <p:cNvGrpSpPr/>
          <p:nvPr/>
        </p:nvGrpSpPr>
        <p:grpSpPr>
          <a:xfrm>
            <a:off x="6360327" y="1203530"/>
            <a:ext cx="3853967" cy="1021635"/>
            <a:chOff x="5542414" y="441069"/>
            <a:chExt cx="3853967" cy="1021635"/>
          </a:xfr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484BFEF-C159-4724-89A2-01584B5ACF8D}"/>
                </a:ext>
              </a:extLst>
            </p:cNvPr>
            <p:cNvSpPr/>
            <p:nvPr/>
          </p:nvSpPr>
          <p:spPr>
            <a:xfrm>
              <a:off x="6415600" y="624369"/>
              <a:ext cx="2980781" cy="6891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5D960957-A26E-4DC0-8BFD-CB06F4FD4769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C3A18FF5-9476-42FC-BABA-D45EA25F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426" y="670825"/>
              <a:ext cx="549568" cy="549568"/>
            </a:xfrm>
            <a:prstGeom prst="rect">
              <a:avLst/>
            </a:prstGeom>
            <a:grpFill/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273" y="1484513"/>
            <a:ext cx="4015906" cy="505307"/>
          </a:xfrm>
          <a:noFill/>
        </p:spPr>
        <p:txBody>
          <a:bodyPr>
            <a:noAutofit/>
          </a:bodyPr>
          <a:lstStyle/>
          <a:p>
            <a:r>
              <a:rPr kumimoji="1" lang="ja-JP" altLang="en-US" sz="2800" spc="3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品質・構成管理</a:t>
            </a: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67A18E37-C418-43F5-9D20-7AEDFE169857}"/>
              </a:ext>
            </a:extLst>
          </p:cNvPr>
          <p:cNvGrpSpPr/>
          <p:nvPr/>
        </p:nvGrpSpPr>
        <p:grpSpPr>
          <a:xfrm>
            <a:off x="6726395" y="2631724"/>
            <a:ext cx="3853967" cy="1021635"/>
            <a:chOff x="5542414" y="441069"/>
            <a:chExt cx="3853967" cy="1021635"/>
          </a:xfrm>
          <a:solidFill>
            <a:srgbClr val="6495E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CC4A2CAE-C801-4BE3-85DB-EFC11DCFEBDE}"/>
                </a:ext>
              </a:extLst>
            </p:cNvPr>
            <p:cNvSpPr/>
            <p:nvPr/>
          </p:nvSpPr>
          <p:spPr>
            <a:xfrm>
              <a:off x="6415600" y="649947"/>
              <a:ext cx="2980781" cy="6636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B451CD5D-8D36-4D71-A7BD-53DEA0B28C32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1" name="タイトル 1">
            <a:extLst>
              <a:ext uri="{FF2B5EF4-FFF2-40B4-BE49-F238E27FC236}">
                <a16:creationId xmlns:a16="http://schemas.microsoft.com/office/drawing/2014/main" id="{645DB8DB-18EE-44C7-BB0D-E22BC8B97A07}"/>
              </a:ext>
            </a:extLst>
          </p:cNvPr>
          <p:cNvSpPr txBox="1">
            <a:spLocks/>
          </p:cNvSpPr>
          <p:nvPr/>
        </p:nvSpPr>
        <p:spPr>
          <a:xfrm>
            <a:off x="8516492" y="2889887"/>
            <a:ext cx="1531183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</a:t>
            </a:r>
          </a:p>
        </p:txBody>
      </p: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55C868F4-3E32-42AA-BBDF-E043EC32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4" y="2744341"/>
            <a:ext cx="663610" cy="663610"/>
          </a:xfrm>
          <a:prstGeom prst="rect">
            <a:avLst/>
          </a:prstGeom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CD57E72F-6D9D-4273-8BA0-31249E33259B}"/>
              </a:ext>
            </a:extLst>
          </p:cNvPr>
          <p:cNvGrpSpPr/>
          <p:nvPr/>
        </p:nvGrpSpPr>
        <p:grpSpPr>
          <a:xfrm>
            <a:off x="7174408" y="4088984"/>
            <a:ext cx="3853967" cy="1021635"/>
            <a:chOff x="5542414" y="441069"/>
            <a:chExt cx="3853967" cy="1021635"/>
          </a:xfrm>
          <a:solidFill>
            <a:srgbClr val="FFA5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4" name="四角形: 角を丸くする 183">
              <a:extLst>
                <a:ext uri="{FF2B5EF4-FFF2-40B4-BE49-F238E27FC236}">
                  <a16:creationId xmlns:a16="http://schemas.microsoft.com/office/drawing/2014/main" id="{7A558173-108F-4836-8FE4-EB453EF24875}"/>
                </a:ext>
              </a:extLst>
            </p:cNvPr>
            <p:cNvSpPr/>
            <p:nvPr/>
          </p:nvSpPr>
          <p:spPr>
            <a:xfrm>
              <a:off x="6415600" y="646497"/>
              <a:ext cx="2980781" cy="628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5" name="楕円 184">
              <a:extLst>
                <a:ext uri="{FF2B5EF4-FFF2-40B4-BE49-F238E27FC236}">
                  <a16:creationId xmlns:a16="http://schemas.microsoft.com/office/drawing/2014/main" id="{7C7E3720-9110-41E4-AB3C-DA7934DE4EF1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1" name="図 40" descr="アイコン&#10;&#10;自動的に生成された説明">
            <a:extLst>
              <a:ext uri="{FF2B5EF4-FFF2-40B4-BE49-F238E27FC236}">
                <a16:creationId xmlns:a16="http://schemas.microsoft.com/office/drawing/2014/main" id="{7CD5BE34-CB9C-418F-A086-BC3BE5128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25" y="4209175"/>
            <a:ext cx="698157" cy="698157"/>
          </a:xfrm>
          <a:prstGeom prst="rect">
            <a:avLst/>
          </a:prstGeom>
        </p:spPr>
      </p:pic>
      <p:sp>
        <p:nvSpPr>
          <p:cNvPr id="186" name="タイトル 1">
            <a:extLst>
              <a:ext uri="{FF2B5EF4-FFF2-40B4-BE49-F238E27FC236}">
                <a16:creationId xmlns:a16="http://schemas.microsoft.com/office/drawing/2014/main" id="{3C9D84B9-7364-4E98-BA15-7FF88DCAF8A9}"/>
              </a:ext>
            </a:extLst>
          </p:cNvPr>
          <p:cNvSpPr txBox="1">
            <a:spLocks/>
          </p:cNvSpPr>
          <p:nvPr/>
        </p:nvSpPr>
        <p:spPr>
          <a:xfrm>
            <a:off x="8914776" y="4308692"/>
            <a:ext cx="2116599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成長</a:t>
            </a:r>
          </a:p>
        </p:txBody>
      </p:sp>
      <p:pic>
        <p:nvPicPr>
          <p:cNvPr id="175" name="図 174" descr="アイコン&#10;&#10;自動的に生成された説明">
            <a:extLst>
              <a:ext uri="{FF2B5EF4-FFF2-40B4-BE49-F238E27FC236}">
                <a16:creationId xmlns:a16="http://schemas.microsoft.com/office/drawing/2014/main" id="{EC36F0C7-8D7B-4F52-9BAF-578CBA5F2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19" y="2078233"/>
            <a:ext cx="1851467" cy="1851467"/>
          </a:xfrm>
          <a:prstGeom prst="rect">
            <a:avLst/>
          </a:prstGeom>
        </p:spPr>
      </p:pic>
      <p:sp>
        <p:nvSpPr>
          <p:cNvPr id="178" name="テキスト ボックス 177">
            <a:extLst>
              <a:ext uri="{FF2B5EF4-FFF2-40B4-BE49-F238E27FC236}">
                <a16:creationId xmlns:a16="http://schemas.microsoft.com/office/drawing/2014/main" id="{4C869B0F-E573-4AF5-9C33-C8C3EBC4ED9F}"/>
              </a:ext>
            </a:extLst>
          </p:cNvPr>
          <p:cNvSpPr txBox="1"/>
          <p:nvPr/>
        </p:nvSpPr>
        <p:spPr>
          <a:xfrm>
            <a:off x="2134986" y="4139093"/>
            <a:ext cx="169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羽田 雅也</a:t>
            </a:r>
          </a:p>
        </p:txBody>
      </p:sp>
    </p:spTree>
    <p:extLst>
      <p:ext uri="{BB962C8B-B14F-4D97-AF65-F5344CB8AC3E}">
        <p14:creationId xmlns:p14="http://schemas.microsoft.com/office/powerpoint/2010/main" val="2424436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-3766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00023" y="6081371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13307695" y="-183764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7667737" y="2279371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5829839" y="176337"/>
            <a:ext cx="6166933" cy="592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7A566306-87E9-432E-BFF6-B83B0780FAC8}"/>
              </a:ext>
            </a:extLst>
          </p:cNvPr>
          <p:cNvGrpSpPr/>
          <p:nvPr/>
        </p:nvGrpSpPr>
        <p:grpSpPr>
          <a:xfrm>
            <a:off x="1249559" y="807680"/>
            <a:ext cx="3245261" cy="4792333"/>
            <a:chOff x="3917738" y="7057808"/>
            <a:chExt cx="2894631" cy="4296992"/>
          </a:xfrm>
        </p:grpSpPr>
        <p:sp>
          <p:nvSpPr>
            <p:cNvPr id="95" name="四角形: 角を丸くする 94">
              <a:extLst>
                <a:ext uri="{FF2B5EF4-FFF2-40B4-BE49-F238E27FC236}">
                  <a16:creationId xmlns:a16="http://schemas.microsoft.com/office/drawing/2014/main" id="{5F42C4B5-ADE1-47D8-8A85-1C124F463121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AE68AEA2-6426-4F00-A394-CB643EEB9037}"/>
                </a:ext>
              </a:extLst>
            </p:cNvPr>
            <p:cNvGrpSpPr/>
            <p:nvPr/>
          </p:nvGrpSpPr>
          <p:grpSpPr>
            <a:xfrm>
              <a:off x="3917738" y="7208449"/>
              <a:ext cx="2894631" cy="4146351"/>
              <a:chOff x="3917738" y="7208449"/>
              <a:chExt cx="2894631" cy="4146351"/>
            </a:xfrm>
          </p:grpSpPr>
          <p:sp>
            <p:nvSpPr>
              <p:cNvPr id="97" name="四角形: 角を丸くする 96">
                <a:extLst>
                  <a:ext uri="{FF2B5EF4-FFF2-40B4-BE49-F238E27FC236}">
                    <a16:creationId xmlns:a16="http://schemas.microsoft.com/office/drawing/2014/main" id="{B3CFAAE1-3897-42D7-9B03-A575976C1CAE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1B1069E3-7646-428C-B4FA-D562A7F2B088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7A941EC8-3296-47DD-B65A-55EEA4E1C900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BB3CAF58-BE7F-468B-B3DD-40BE1F11D651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06" name="グループ化 105">
                  <a:extLst>
                    <a:ext uri="{FF2B5EF4-FFF2-40B4-BE49-F238E27FC236}">
                      <a16:creationId xmlns:a16="http://schemas.microsoft.com/office/drawing/2014/main" id="{082EC847-D1FA-4A9B-A189-2E11A9DC288C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107" name="図 106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3F910D57-B892-417B-A152-CD3FA0A49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図 107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9173925A-FBA0-4C5B-8F66-9415548709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EC39E329-5632-4033-9E5D-145ED1C3BA93}"/>
                  </a:ext>
                </a:extLst>
              </p:cNvPr>
              <p:cNvSpPr txBox="1"/>
              <p:nvPr/>
            </p:nvSpPr>
            <p:spPr>
              <a:xfrm>
                <a:off x="4691307" y="10081111"/>
                <a:ext cx="1738646" cy="41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ja-JP" altLang="en-US" sz="24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4EAB39B1-303B-467A-8080-2835656FD24E}"/>
                  </a:ext>
                </a:extLst>
              </p:cNvPr>
              <p:cNvSpPr txBox="1"/>
              <p:nvPr/>
            </p:nvSpPr>
            <p:spPr>
              <a:xfrm>
                <a:off x="4914034" y="7208449"/>
                <a:ext cx="1538052" cy="331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3DA31C38-B94D-43FE-A17E-E01194695636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9768E668-B3FB-4C9D-827F-2FF9D2736411}"/>
                  </a:ext>
                </a:extLst>
              </p:cNvPr>
              <p:cNvSpPr/>
              <p:nvPr/>
            </p:nvSpPr>
            <p:spPr>
              <a:xfrm>
                <a:off x="3917738" y="7627041"/>
                <a:ext cx="2881722" cy="229197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F44A521-DF65-4C1D-BC5C-942B09722643}"/>
              </a:ext>
            </a:extLst>
          </p:cNvPr>
          <p:cNvGrpSpPr/>
          <p:nvPr/>
        </p:nvGrpSpPr>
        <p:grpSpPr>
          <a:xfrm>
            <a:off x="6360327" y="1203530"/>
            <a:ext cx="3853967" cy="1021635"/>
            <a:chOff x="5542414" y="441069"/>
            <a:chExt cx="3853967" cy="1021635"/>
          </a:xfr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484BFEF-C159-4724-89A2-01584B5ACF8D}"/>
                </a:ext>
              </a:extLst>
            </p:cNvPr>
            <p:cNvSpPr/>
            <p:nvPr/>
          </p:nvSpPr>
          <p:spPr>
            <a:xfrm>
              <a:off x="6415600" y="624369"/>
              <a:ext cx="2980781" cy="6891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5D960957-A26E-4DC0-8BFD-CB06F4FD4769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C3A18FF5-9476-42FC-BABA-D45EA25F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426" y="670825"/>
              <a:ext cx="549568" cy="549568"/>
            </a:xfrm>
            <a:prstGeom prst="rect">
              <a:avLst/>
            </a:prstGeom>
            <a:grpFill/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16" y="1463612"/>
            <a:ext cx="1638577" cy="505307"/>
          </a:xfrm>
          <a:noFill/>
        </p:spPr>
        <p:txBody>
          <a:bodyPr>
            <a:noAutofit/>
          </a:bodyPr>
          <a:lstStyle/>
          <a:p>
            <a:r>
              <a:rPr kumimoji="1" lang="ja-JP" altLang="en-US" sz="2800" spc="3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発表</a:t>
            </a: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67A18E37-C418-43F5-9D20-7AEDFE169857}"/>
              </a:ext>
            </a:extLst>
          </p:cNvPr>
          <p:cNvGrpSpPr/>
          <p:nvPr/>
        </p:nvGrpSpPr>
        <p:grpSpPr>
          <a:xfrm>
            <a:off x="6726395" y="2631724"/>
            <a:ext cx="3853967" cy="1021635"/>
            <a:chOff x="5542414" y="441069"/>
            <a:chExt cx="3853967" cy="1021635"/>
          </a:xfrm>
          <a:solidFill>
            <a:srgbClr val="6495E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CC4A2CAE-C801-4BE3-85DB-EFC11DCFEBDE}"/>
                </a:ext>
              </a:extLst>
            </p:cNvPr>
            <p:cNvSpPr/>
            <p:nvPr/>
          </p:nvSpPr>
          <p:spPr>
            <a:xfrm>
              <a:off x="6415600" y="649947"/>
              <a:ext cx="2980781" cy="6636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B451CD5D-8D36-4D71-A7BD-53DEA0B28C32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1" name="タイトル 1">
            <a:extLst>
              <a:ext uri="{FF2B5EF4-FFF2-40B4-BE49-F238E27FC236}">
                <a16:creationId xmlns:a16="http://schemas.microsoft.com/office/drawing/2014/main" id="{645DB8DB-18EE-44C7-BB0D-E22BC8B97A07}"/>
              </a:ext>
            </a:extLst>
          </p:cNvPr>
          <p:cNvSpPr txBox="1">
            <a:spLocks/>
          </p:cNvSpPr>
          <p:nvPr/>
        </p:nvSpPr>
        <p:spPr>
          <a:xfrm>
            <a:off x="8516492" y="2889887"/>
            <a:ext cx="1531183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</a:t>
            </a:r>
          </a:p>
        </p:txBody>
      </p: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55C868F4-3E32-42AA-BBDF-E043EC32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4" y="2744341"/>
            <a:ext cx="663610" cy="663610"/>
          </a:xfrm>
          <a:prstGeom prst="rect">
            <a:avLst/>
          </a:prstGeom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CD57E72F-6D9D-4273-8BA0-31249E33259B}"/>
              </a:ext>
            </a:extLst>
          </p:cNvPr>
          <p:cNvGrpSpPr/>
          <p:nvPr/>
        </p:nvGrpSpPr>
        <p:grpSpPr>
          <a:xfrm>
            <a:off x="7174408" y="4088984"/>
            <a:ext cx="3853967" cy="1021635"/>
            <a:chOff x="5542414" y="441069"/>
            <a:chExt cx="3853967" cy="1021635"/>
          </a:xfrm>
          <a:solidFill>
            <a:srgbClr val="FFA5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4" name="四角形: 角を丸くする 183">
              <a:extLst>
                <a:ext uri="{FF2B5EF4-FFF2-40B4-BE49-F238E27FC236}">
                  <a16:creationId xmlns:a16="http://schemas.microsoft.com/office/drawing/2014/main" id="{7A558173-108F-4836-8FE4-EB453EF24875}"/>
                </a:ext>
              </a:extLst>
            </p:cNvPr>
            <p:cNvSpPr/>
            <p:nvPr/>
          </p:nvSpPr>
          <p:spPr>
            <a:xfrm>
              <a:off x="6415600" y="646497"/>
              <a:ext cx="2980781" cy="628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5" name="楕円 184">
              <a:extLst>
                <a:ext uri="{FF2B5EF4-FFF2-40B4-BE49-F238E27FC236}">
                  <a16:creationId xmlns:a16="http://schemas.microsoft.com/office/drawing/2014/main" id="{7C7E3720-9110-41E4-AB3C-DA7934DE4EF1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1" name="図 40" descr="アイコン&#10;&#10;自動的に生成された説明">
            <a:extLst>
              <a:ext uri="{FF2B5EF4-FFF2-40B4-BE49-F238E27FC236}">
                <a16:creationId xmlns:a16="http://schemas.microsoft.com/office/drawing/2014/main" id="{7CD5BE34-CB9C-418F-A086-BC3BE5128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25" y="4209175"/>
            <a:ext cx="698157" cy="698157"/>
          </a:xfrm>
          <a:prstGeom prst="rect">
            <a:avLst/>
          </a:prstGeom>
        </p:spPr>
      </p:pic>
      <p:sp>
        <p:nvSpPr>
          <p:cNvPr id="186" name="タイトル 1">
            <a:extLst>
              <a:ext uri="{FF2B5EF4-FFF2-40B4-BE49-F238E27FC236}">
                <a16:creationId xmlns:a16="http://schemas.microsoft.com/office/drawing/2014/main" id="{3C9D84B9-7364-4E98-BA15-7FF88DCAF8A9}"/>
              </a:ext>
            </a:extLst>
          </p:cNvPr>
          <p:cNvSpPr txBox="1">
            <a:spLocks/>
          </p:cNvSpPr>
          <p:nvPr/>
        </p:nvSpPr>
        <p:spPr>
          <a:xfrm>
            <a:off x="8914776" y="4308692"/>
            <a:ext cx="2116599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成長</a:t>
            </a:r>
          </a:p>
        </p:txBody>
      </p:sp>
      <p:pic>
        <p:nvPicPr>
          <p:cNvPr id="175" name="図 174" descr="アイコン&#10;&#10;自動的に生成された説明">
            <a:extLst>
              <a:ext uri="{FF2B5EF4-FFF2-40B4-BE49-F238E27FC236}">
                <a16:creationId xmlns:a16="http://schemas.microsoft.com/office/drawing/2014/main" id="{EC36F0C7-8D7B-4F52-9BAF-578CBA5F2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19" y="2078233"/>
            <a:ext cx="1851467" cy="1851467"/>
          </a:xfrm>
          <a:prstGeom prst="rect">
            <a:avLst/>
          </a:prstGeom>
        </p:spPr>
      </p:pic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DACCCB4A-01CC-4399-9232-BC3D68941D65}"/>
              </a:ext>
            </a:extLst>
          </p:cNvPr>
          <p:cNvSpPr txBox="1"/>
          <p:nvPr/>
        </p:nvSpPr>
        <p:spPr>
          <a:xfrm>
            <a:off x="2091828" y="4124328"/>
            <a:ext cx="194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栗川　大輝</a:t>
            </a:r>
          </a:p>
        </p:txBody>
      </p:sp>
    </p:spTree>
    <p:extLst>
      <p:ext uri="{BB962C8B-B14F-4D97-AF65-F5344CB8AC3E}">
        <p14:creationId xmlns:p14="http://schemas.microsoft.com/office/powerpoint/2010/main" val="3545201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30896" y="379948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50545" y="31444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50545" y="24778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50545" y="18111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45424" y="18436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45424" y="32004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45424" y="38720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45424" y="25460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400097" y="1221660"/>
            <a:ext cx="264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633500" y="1279908"/>
            <a:ext cx="86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697000" y="19063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16649" y="26036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21762" y="32399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32610" y="39221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9ADDF382-97DF-477A-9599-121EAEED2BCC}"/>
              </a:ext>
            </a:extLst>
          </p:cNvPr>
          <p:cNvSpPr/>
          <p:nvPr/>
        </p:nvSpPr>
        <p:spPr>
          <a:xfrm rot="10800000">
            <a:off x="2343596" y="1167396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E2D76C2-5930-4D4A-86CA-950F213F55F8}"/>
              </a:ext>
            </a:extLst>
          </p:cNvPr>
          <p:cNvSpPr txBox="1"/>
          <p:nvPr/>
        </p:nvSpPr>
        <p:spPr>
          <a:xfrm>
            <a:off x="5345424" y="1213741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DDBA7A6-A215-4E71-843F-E33DF1AE2219}"/>
              </a:ext>
            </a:extLst>
          </p:cNvPr>
          <p:cNvSpPr txBox="1"/>
          <p:nvPr/>
        </p:nvSpPr>
        <p:spPr>
          <a:xfrm>
            <a:off x="3697000" y="12776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1871550" y="4474420"/>
            <a:ext cx="8593250" cy="1051491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 w="76200">
            <a:solidFill>
              <a:srgbClr val="FF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45424" y="4661803"/>
            <a:ext cx="270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656410" y="4676189"/>
            <a:ext cx="86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910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86CF73C-DB7F-4E98-8E0E-4CACBC3E8C1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DFF1639A-821B-4010-9BD5-567F80FF587A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253B06AF-8C38-42D0-9683-261E2FCAD124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C2DED7D2-FAA6-4F26-BA52-8EF2B722092C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8B862FFD-DAF8-4275-93B3-0ED61D6F1A9C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93E52F47-1022-4747-8F5E-0FEACDCEB3FF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00D8DE79-BFD0-46C1-8A90-363AE584527D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0" name="図 9" descr="アイコン&#10;&#10;自動的に生成された説明">
                <a:extLst>
                  <a:ext uri="{FF2B5EF4-FFF2-40B4-BE49-F238E27FC236}">
                    <a16:creationId xmlns:a16="http://schemas.microsoft.com/office/drawing/2014/main" id="{28A09A84-6F5F-4168-9877-F423AF970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0F85625D-4D28-4216-BD95-A7BD4F5BD047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E74ED35A-676D-4FAF-BFAC-4A2A09A3CEB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384BF38A-5E83-4852-A675-FC11BCD92D4E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AC409F0E-172D-4D86-886F-1BC95C166D24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5" name="二等辺三角形 14">
                  <a:extLst>
                    <a:ext uri="{FF2B5EF4-FFF2-40B4-BE49-F238E27FC236}">
                      <a16:creationId xmlns:a16="http://schemas.microsoft.com/office/drawing/2014/main" id="{AF7A444F-121A-4C86-A86B-ED8B4EB187C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37F68182-BC9A-4D7B-9D74-D10DFB31BA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5E5C91D6-0981-4AAF-B0ED-46A9FC8077C1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4" name="図 13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16E058A-4781-4396-B953-1A4DC994A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80E7FD8-E38C-4FE1-A025-8B5F63A05617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4DE5C77C-004B-4FCD-AC5F-E6949E3E7137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" name="iOS の画像">
            <a:hlinkClick r:id="" action="ppaction://media"/>
            <a:extLst>
              <a:ext uri="{FF2B5EF4-FFF2-40B4-BE49-F238E27FC236}">
                <a16:creationId xmlns:a16="http://schemas.microsoft.com/office/drawing/2014/main" id="{81775714-4ED7-43F7-9C64-11EE35590D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456" y="436144"/>
            <a:ext cx="9786097" cy="5504808"/>
          </a:xfrm>
        </p:spPr>
      </p:pic>
    </p:spTree>
    <p:extLst>
      <p:ext uri="{BB962C8B-B14F-4D97-AF65-F5344CB8AC3E}">
        <p14:creationId xmlns:p14="http://schemas.microsoft.com/office/powerpoint/2010/main" val="262546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人, 屋外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B05F1C31-BF35-4D2B-8FE6-90025EEAC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9991">
            <a:off x="436312" y="1738212"/>
            <a:ext cx="2604848" cy="19506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砂浜に立っている女性たち&#10;&#10;中程度の精度で自動的に生成された説明">
            <a:extLst>
              <a:ext uri="{FF2B5EF4-FFF2-40B4-BE49-F238E27FC236}">
                <a16:creationId xmlns:a16="http://schemas.microsoft.com/office/drawing/2014/main" id="{244FEB54-63B3-4369-9B20-8BE75D36B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3649">
            <a:off x="3014196" y="2638205"/>
            <a:ext cx="3223106" cy="2169229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図 24" descr="屋外, 人, 道路, 民衆 が含まれている画像&#10;&#10;自動的に生成された説明">
            <a:extLst>
              <a:ext uri="{FF2B5EF4-FFF2-40B4-BE49-F238E27FC236}">
                <a16:creationId xmlns:a16="http://schemas.microsoft.com/office/drawing/2014/main" id="{E9F3B2B0-6A38-4BCB-9A96-573F4CD51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3203">
            <a:off x="4672011" y="220664"/>
            <a:ext cx="1957184" cy="260958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図 28" descr="岩山を歩いている人たち&#10;&#10;中程度の精度で自動的に生成された説明">
            <a:extLst>
              <a:ext uri="{FF2B5EF4-FFF2-40B4-BE49-F238E27FC236}">
                <a16:creationId xmlns:a16="http://schemas.microsoft.com/office/drawing/2014/main" id="{3CB42B12-B8B3-4FDE-B362-8EBA70154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4885">
            <a:off x="6558427" y="1930925"/>
            <a:ext cx="2322235" cy="1499009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 descr="サーフィンをしている人たちの絵&#10;&#10;中程度の精度で自動的に生成された説明">
            <a:extLst>
              <a:ext uri="{FF2B5EF4-FFF2-40B4-BE49-F238E27FC236}">
                <a16:creationId xmlns:a16="http://schemas.microsoft.com/office/drawing/2014/main" id="{8B5D77B9-AF0C-4A06-A7D1-DA9A9D9C4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281">
            <a:off x="1520727" y="144653"/>
            <a:ext cx="2919824" cy="1546468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図 32" descr="男, 写真, グループ, 持つ が含まれている画像&#10;&#10;自動的に生成された説明">
            <a:extLst>
              <a:ext uri="{FF2B5EF4-FFF2-40B4-BE49-F238E27FC236}">
                <a16:creationId xmlns:a16="http://schemas.microsoft.com/office/drawing/2014/main" id="{8C0E7082-9352-4249-8DDF-D731F58F9E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6942">
            <a:off x="509373" y="4357555"/>
            <a:ext cx="2640259" cy="158801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図 35" descr="図形, 円&#10;&#10;自動的に生成された説明">
            <a:extLst>
              <a:ext uri="{FF2B5EF4-FFF2-40B4-BE49-F238E27FC236}">
                <a16:creationId xmlns:a16="http://schemas.microsoft.com/office/drawing/2014/main" id="{50194429-1991-4F91-9E6B-7101527851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7014">
            <a:off x="10032782" y="5647567"/>
            <a:ext cx="841512" cy="1134721"/>
          </a:xfrm>
          <a:prstGeom prst="rect">
            <a:avLst/>
          </a:prstGeom>
        </p:spPr>
      </p:pic>
      <p:pic>
        <p:nvPicPr>
          <p:cNvPr id="38" name="図 37" descr="砂浜でサーフボードを持って歩いている人たち&#10;&#10;中程度の精度で自動的に生成された説明">
            <a:extLst>
              <a:ext uri="{FF2B5EF4-FFF2-40B4-BE49-F238E27FC236}">
                <a16:creationId xmlns:a16="http://schemas.microsoft.com/office/drawing/2014/main" id="{1CAED716-588B-429A-8901-377C1E65F6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4349">
            <a:off x="5594119" y="4229689"/>
            <a:ext cx="2890428" cy="255347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EAF4B15-730C-428C-8450-823666F6FBD3}"/>
              </a:ext>
            </a:extLst>
          </p:cNvPr>
          <p:cNvSpPr txBox="1"/>
          <p:nvPr/>
        </p:nvSpPr>
        <p:spPr>
          <a:xfrm>
            <a:off x="799555" y="2825337"/>
            <a:ext cx="11211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>
                <a:ln w="38100">
                  <a:solidFill>
                    <a:schemeClr val="bg1"/>
                  </a:solidFill>
                  <a:prstDash val="solid"/>
                </a:ln>
                <a:solidFill>
                  <a:srgbClr val="FF8C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68674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50545" y="472414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30896" y="407888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50545" y="34238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50545" y="27572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50545" y="20905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45424" y="21230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45424" y="34798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45424" y="41514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45424" y="28254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400097" y="1221660"/>
            <a:ext cx="264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45424" y="4804673"/>
            <a:ext cx="410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633500" y="1279908"/>
            <a:ext cx="86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697000" y="21857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16649" y="28830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21762" y="35193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32610" y="42015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16649" y="485488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9ADDF382-97DF-477A-9599-121EAEED2BCC}"/>
              </a:ext>
            </a:extLst>
          </p:cNvPr>
          <p:cNvSpPr/>
          <p:nvPr/>
        </p:nvSpPr>
        <p:spPr>
          <a:xfrm rot="10800000">
            <a:off x="2343596" y="1446796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E2D76C2-5930-4D4A-86CA-950F213F55F8}"/>
              </a:ext>
            </a:extLst>
          </p:cNvPr>
          <p:cNvSpPr txBox="1"/>
          <p:nvPr/>
        </p:nvSpPr>
        <p:spPr>
          <a:xfrm>
            <a:off x="5345424" y="1493141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DDBA7A6-A215-4E71-843F-E33DF1AE2219}"/>
              </a:ext>
            </a:extLst>
          </p:cNvPr>
          <p:cNvSpPr txBox="1"/>
          <p:nvPr/>
        </p:nvSpPr>
        <p:spPr>
          <a:xfrm>
            <a:off x="3697000" y="15570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50545" y="472414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30896" y="407888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50545" y="34238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50545" y="27572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50545" y="20905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45424" y="21230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45424" y="34798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45424" y="41514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45424" y="28254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505FEFC4-462B-414D-B2BC-D5488D0DD5BB}"/>
              </a:ext>
            </a:extLst>
          </p:cNvPr>
          <p:cNvSpPr/>
          <p:nvPr/>
        </p:nvSpPr>
        <p:spPr>
          <a:xfrm rot="10800000">
            <a:off x="1946478" y="1105885"/>
            <a:ext cx="8518154" cy="136762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 w="76200">
            <a:solidFill>
              <a:srgbClr val="FFEBC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400097" y="1221660"/>
            <a:ext cx="264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45424" y="4804673"/>
            <a:ext cx="410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633500" y="1279908"/>
            <a:ext cx="86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697000" y="21857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16649" y="28830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21762" y="35193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32610" y="42015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16649" y="485488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9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291AFB9-A6AC-470D-BE48-3DA5B9C5603A}"/>
              </a:ext>
            </a:extLst>
          </p:cNvPr>
          <p:cNvGrpSpPr/>
          <p:nvPr/>
        </p:nvGrpSpPr>
        <p:grpSpPr>
          <a:xfrm>
            <a:off x="-8296" y="-10368"/>
            <a:ext cx="12192000" cy="6858000"/>
            <a:chOff x="-17360" y="0"/>
            <a:chExt cx="12192000" cy="68580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6B6EC-0B73-4BF7-8081-C28A450A9B2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809EC9AF-E318-46CD-A71F-F8C843E94923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3338FFE6-3A25-41B0-A659-98D5D6101791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0FD4756D-D05F-4145-AA2F-6C2E34FA9506}"/>
                    </a:ext>
                  </a:extLst>
                </p:cNvPr>
                <p:cNvSpPr/>
                <p:nvPr/>
              </p:nvSpPr>
              <p:spPr>
                <a:xfrm>
                  <a:off x="146034" y="184010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B25EBE49-BF4E-43F6-8C2D-AB350E17EC50}"/>
                  </a:ext>
                </a:extLst>
              </p:cNvPr>
              <p:cNvSpPr/>
              <p:nvPr/>
            </p:nvSpPr>
            <p:spPr>
              <a:xfrm>
                <a:off x="193647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64675A31-6B6B-46EB-95AB-B9D34A834263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A1FD92E2-23C6-4EB3-ACF3-C9DFAC43D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B0095545-0E0B-4867-AEE7-F623F7C672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11488AD2-A12F-4A4A-B992-876A605A333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750B131-5E73-42A8-BCF7-311D91F9733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A8342D1F-EF90-4325-A17E-98B4E02D9352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C6492F7A-9714-4529-AE2D-4251A8F02272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F49547FF-89BB-45E5-A35C-245E3AEA4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651B684-C0D4-4C74-8F2C-1426909BDC99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202CBA7-F482-4A52-B8B4-55A38F6C6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849B43C-C483-4D35-BE3D-84A580FFEDA0}"/>
                </a:ext>
              </a:extLst>
            </p:cNvPr>
            <p:cNvSpPr/>
            <p:nvPr/>
          </p:nvSpPr>
          <p:spPr>
            <a:xfrm>
              <a:off x="1634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5CD6C61A-F49B-45DB-884F-D9992C309F2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EC1814A-E72B-40C8-AC0B-E49A866B64D8}"/>
              </a:ext>
            </a:extLst>
          </p:cNvPr>
          <p:cNvGrpSpPr/>
          <p:nvPr/>
        </p:nvGrpSpPr>
        <p:grpSpPr>
          <a:xfrm>
            <a:off x="3604389" y="2593775"/>
            <a:ext cx="4979482" cy="1201003"/>
            <a:chOff x="3983196" y="3933326"/>
            <a:chExt cx="4979482" cy="1201003"/>
          </a:xfrm>
        </p:grpSpPr>
        <p:sp>
          <p:nvSpPr>
            <p:cNvPr id="29" name="四角形: 角を丸くする 28">
              <a:extLst>
                <a:ext uri="{FF2B5EF4-FFF2-40B4-BE49-F238E27FC236}">
                  <a16:creationId xmlns:a16="http://schemas.microsoft.com/office/drawing/2014/main" id="{32190609-6490-46A3-BF4F-61A5361D026A}"/>
                </a:ext>
              </a:extLst>
            </p:cNvPr>
            <p:cNvSpPr/>
            <p:nvPr/>
          </p:nvSpPr>
          <p:spPr>
            <a:xfrm>
              <a:off x="3983196" y="3933326"/>
              <a:ext cx="4979482" cy="120100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CDC194C-6C46-433E-A58D-B25A12AFDE61}"/>
                </a:ext>
              </a:extLst>
            </p:cNvPr>
            <p:cNvSpPr txBox="1"/>
            <p:nvPr/>
          </p:nvSpPr>
          <p:spPr>
            <a:xfrm>
              <a:off x="4294630" y="4157832"/>
              <a:ext cx="43733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0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オンライン研修時代</a:t>
              </a: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376E301-A679-439A-9F45-ACD1A78F3D1F}"/>
              </a:ext>
            </a:extLst>
          </p:cNvPr>
          <p:cNvGrpSpPr/>
          <p:nvPr/>
        </p:nvGrpSpPr>
        <p:grpSpPr>
          <a:xfrm>
            <a:off x="3908629" y="1544992"/>
            <a:ext cx="4200220" cy="4200220"/>
            <a:chOff x="4083612" y="2711781"/>
            <a:chExt cx="4115098" cy="4115098"/>
          </a:xfrm>
        </p:grpSpPr>
        <p:pic>
          <p:nvPicPr>
            <p:cNvPr id="27" name="図 26" descr="図形&#10;&#10;低い精度で自動的に生成された説明">
              <a:extLst>
                <a:ext uri="{FF2B5EF4-FFF2-40B4-BE49-F238E27FC236}">
                  <a16:creationId xmlns:a16="http://schemas.microsoft.com/office/drawing/2014/main" id="{5E1E401B-CB4F-4F26-890B-6D2938427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612" y="2711781"/>
              <a:ext cx="4115098" cy="4115098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4B08057B-B0F9-4CB8-AEED-20123D5635E8}"/>
                </a:ext>
              </a:extLst>
            </p:cNvPr>
            <p:cNvSpPr txBox="1"/>
            <p:nvPr/>
          </p:nvSpPr>
          <p:spPr>
            <a:xfrm>
              <a:off x="4903565" y="2788289"/>
              <a:ext cx="723694" cy="206737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3600" kern="500" spc="-3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S行書体" panose="03000600000000000000" pitchFamily="66" charset="-128"/>
                  <a:ea typeface="HGS行書体" panose="03000600000000000000" pitchFamily="66" charset="-128"/>
                </a:rPr>
                <a:t>コロナ</a:t>
              </a:r>
              <a:r>
                <a:rPr kumimoji="1" lang="ja-JP" altLang="en-US" sz="3600" spc="-3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S行書体" panose="03000600000000000000" pitchFamily="66" charset="-128"/>
                  <a:ea typeface="HGS行書体" panose="03000600000000000000" pitchFamily="66" charset="-128"/>
                </a:rPr>
                <a:t>禍</a:t>
              </a: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BF718668-AD20-443D-8FC3-98F0BEC57E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62" b="28960"/>
          <a:stretch/>
        </p:blipFill>
        <p:spPr>
          <a:xfrm>
            <a:off x="167219" y="438389"/>
            <a:ext cx="4328581" cy="723273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8D4806F-9751-47ED-A29E-00EBB47FEF03}"/>
              </a:ext>
            </a:extLst>
          </p:cNvPr>
          <p:cNvSpPr txBox="1"/>
          <p:nvPr/>
        </p:nvSpPr>
        <p:spPr>
          <a:xfrm>
            <a:off x="1529761" y="502854"/>
            <a:ext cx="185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テーマ設定。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FE54878-B89A-4E77-821D-20D4B8AADDCE}"/>
              </a:ext>
            </a:extLst>
          </p:cNvPr>
          <p:cNvSpPr txBox="1"/>
          <p:nvPr/>
        </p:nvSpPr>
        <p:spPr>
          <a:xfrm>
            <a:off x="589627" y="54117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50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3829FA2-5AFA-4D6A-9FF2-029B7D8F2CD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3D48C01-3AD3-49E0-8E16-9D9C278DE2E2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113CFFA8-C0E3-4630-AB76-56532C7D6DD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854FE46B-A641-48BE-9D91-684736F15199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D1120AB6-4625-4F0E-9A23-B61EDABC11F9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60B1C668-1A27-48F2-8BC4-889FDC125CEA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0A77364-6CCB-4070-83B2-74F5A2F8672B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8B37956E-7A54-4431-A268-05301729A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BAA9A64A-510D-4088-97F6-F7FA384A3579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C577E965-BFC5-41B0-8004-3016EACED61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D9BDC007-ADC5-4728-BD74-C58E15F6820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FD96485-5CF8-41EB-91E1-C9F52D496290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011F7266-E95D-41A9-A56E-9F3A8593F7CE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6536288B-ADF5-4A89-A46D-04EF04735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DF3BDE21-AD25-40DB-861D-43B64F682A24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C1D71AD-A4FB-4B7A-ADED-1FF548FC1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21DEBC6-3C1C-4108-B10C-71173318B0A2}"/>
                </a:ext>
              </a:extLst>
            </p:cNvPr>
            <p:cNvSpPr/>
            <p:nvPr/>
          </p:nvSpPr>
          <p:spPr>
            <a:xfrm>
              <a:off x="1918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1A48797A-DC5F-4743-A894-F49E2022E0A3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5" name="グラフィックス 4" descr="男性のプロフィール 単色塗りつぶし">
            <a:extLst>
              <a:ext uri="{FF2B5EF4-FFF2-40B4-BE49-F238E27FC236}">
                <a16:creationId xmlns:a16="http://schemas.microsoft.com/office/drawing/2014/main" id="{9B99DAAA-C657-4E85-BC3A-671B2DF34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6223" y="4075538"/>
            <a:ext cx="1753984" cy="1753984"/>
          </a:xfrm>
          <a:prstGeom prst="rect">
            <a:avLst/>
          </a:prstGeom>
        </p:spPr>
      </p:pic>
      <p:pic>
        <p:nvPicPr>
          <p:cNvPr id="7" name="グラフィックス 6" descr="女子生徒 単色塗りつぶし">
            <a:extLst>
              <a:ext uri="{FF2B5EF4-FFF2-40B4-BE49-F238E27FC236}">
                <a16:creationId xmlns:a16="http://schemas.microsoft.com/office/drawing/2014/main" id="{CE0DC1C5-B0FA-4771-AA0C-EF85BBCE2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763" y="1707617"/>
            <a:ext cx="2136827" cy="2136827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4B231A04-513A-4FB4-B66B-6C7FCA4C9573}"/>
              </a:ext>
            </a:extLst>
          </p:cNvPr>
          <p:cNvSpPr/>
          <p:nvPr/>
        </p:nvSpPr>
        <p:spPr>
          <a:xfrm rot="10800000">
            <a:off x="2828746" y="4277949"/>
            <a:ext cx="7023141" cy="1292983"/>
          </a:xfrm>
          <a:prstGeom prst="wedgeRoundRectCallout">
            <a:avLst>
              <a:gd name="adj1" fmla="val -53136"/>
              <a:gd name="adj2" fmla="val -21139"/>
              <a:gd name="adj3" fmla="val 16667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A97C9A17-4EB6-4007-BF95-D60039BBA091}"/>
              </a:ext>
            </a:extLst>
          </p:cNvPr>
          <p:cNvSpPr txBox="1">
            <a:spLocks/>
          </p:cNvSpPr>
          <p:nvPr/>
        </p:nvSpPr>
        <p:spPr>
          <a:xfrm>
            <a:off x="3379115" y="4572696"/>
            <a:ext cx="5727776" cy="64976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ja-JP" altLang="en-US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毎回料理を決めるのが大変。</a:t>
            </a:r>
            <a:endParaRPr kumimoji="1" lang="en-US" altLang="ja-JP" sz="3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FB37D2C5-FA7F-4505-8ACF-AC4C54E56150}"/>
              </a:ext>
            </a:extLst>
          </p:cNvPr>
          <p:cNvSpPr/>
          <p:nvPr/>
        </p:nvSpPr>
        <p:spPr>
          <a:xfrm>
            <a:off x="2341504" y="2082312"/>
            <a:ext cx="7753456" cy="1479836"/>
          </a:xfrm>
          <a:prstGeom prst="wedgeRoundRectCallout">
            <a:avLst>
              <a:gd name="adj1" fmla="val -52986"/>
              <a:gd name="adj2" fmla="val 22079"/>
              <a:gd name="adj3" fmla="val 16667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07718-95E9-44BF-9B2C-763FDFF79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262" y="2285559"/>
            <a:ext cx="7351336" cy="95176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800" spc="-15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社会人になって一人暮らしを始めて自炊が増えたけど、料理のレパートリーが尽きた。</a:t>
            </a:r>
            <a:endParaRPr kumimoji="1" lang="en-US" altLang="ja-JP" sz="2800" spc="-15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6E45A7D7-7ADA-4D3D-B148-C84407ED09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662" b="28960"/>
          <a:stretch/>
        </p:blipFill>
        <p:spPr>
          <a:xfrm>
            <a:off x="205319" y="438389"/>
            <a:ext cx="5217581" cy="72327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30B292D-098F-4C33-AB43-0E807316259C}"/>
              </a:ext>
            </a:extLst>
          </p:cNvPr>
          <p:cNvSpPr txBox="1"/>
          <p:nvPr/>
        </p:nvSpPr>
        <p:spPr>
          <a:xfrm>
            <a:off x="1529760" y="502854"/>
            <a:ext cx="2674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受講生の意見。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D5E430A-A41B-44DE-807B-6A1CC5179BC6}"/>
              </a:ext>
            </a:extLst>
          </p:cNvPr>
          <p:cNvSpPr txBox="1"/>
          <p:nvPr/>
        </p:nvSpPr>
        <p:spPr>
          <a:xfrm>
            <a:off x="589627" y="54117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3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2085924-BE7A-41D3-B05A-38D3C8F65EBD}"/>
              </a:ext>
            </a:extLst>
          </p:cNvPr>
          <p:cNvGrpSpPr/>
          <p:nvPr/>
        </p:nvGrpSpPr>
        <p:grpSpPr>
          <a:xfrm>
            <a:off x="0" y="-26280"/>
            <a:ext cx="12192000" cy="6858000"/>
            <a:chOff x="-17360" y="0"/>
            <a:chExt cx="12192000" cy="6858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B13715D-CF3A-4473-AF23-AED7A5ED9D1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14ED33B1-A939-4BAC-9E5E-339435E1E33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FCD5CD7F-C19B-4A46-8A26-FDE3BD2A0472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299CA375-852E-4FED-AC4D-03DBC035B3EB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0E9B0747-7E16-4DA2-A524-313C0E073DB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FA3E724-8071-4591-84D3-62FE56D352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3" name="図 12" descr="アイコン&#10;&#10;自動的に生成された説明">
                <a:extLst>
                  <a:ext uri="{FF2B5EF4-FFF2-40B4-BE49-F238E27FC236}">
                    <a16:creationId xmlns:a16="http://schemas.microsoft.com/office/drawing/2014/main" id="{ECEF1C02-1629-4278-8F41-87F863428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A88E7407-35E7-4106-9DD3-3805C2C0324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B50E03-AC01-445F-9799-A256450098F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E9B02EF-9AE0-40D6-A1DA-329EF8A4AB9B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DCAA23FF-0ACC-4E6D-B0C1-2CC0C09CEE3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8" name="二等辺三角形 17">
                  <a:extLst>
                    <a:ext uri="{FF2B5EF4-FFF2-40B4-BE49-F238E27FC236}">
                      <a16:creationId xmlns:a16="http://schemas.microsoft.com/office/drawing/2014/main" id="{736B3DF9-FF6A-4BD6-99CE-59365363CF7E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CA7B4195-29CE-4B8A-B08A-F4E286826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105B2874-9DF2-4F57-B6EF-939244919C12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7" name="図 1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4F169FD-E0AB-4377-9E25-057B3D497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0379002-8216-4E90-8A9D-ABFA5D986E85}"/>
                </a:ext>
              </a:extLst>
            </p:cNvPr>
            <p:cNvSpPr/>
            <p:nvPr/>
          </p:nvSpPr>
          <p:spPr>
            <a:xfrm>
              <a:off x="16429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E3350361-55BC-4435-A63B-452674FB597E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6DB0946-2BB0-4A39-9046-C5F835BB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55" r="17427"/>
          <a:stretch/>
        </p:blipFill>
        <p:spPr>
          <a:xfrm>
            <a:off x="2359748" y="1282139"/>
            <a:ext cx="7536043" cy="4376205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0184D03-BCF6-4D58-99A4-D1A35128F32E}"/>
              </a:ext>
            </a:extLst>
          </p:cNvPr>
          <p:cNvSpPr txBox="1"/>
          <p:nvPr/>
        </p:nvSpPr>
        <p:spPr>
          <a:xfrm>
            <a:off x="2905939" y="5717440"/>
            <a:ext cx="6443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引用元：</a:t>
            </a:r>
            <a:r>
              <a:rPr lang="en-US" altLang="ja-JP" sz="1200" dirty="0">
                <a:hlinkClick r:id="rId5"/>
              </a:rPr>
              <a:t>https://www.maff.go.jp/j/syokuiku/ishiki/r03/zuhyou/z9-1.html</a:t>
            </a:r>
            <a:r>
              <a:rPr lang="en-US" altLang="ja-JP" sz="1200" dirty="0"/>
              <a:t>  (</a:t>
            </a:r>
            <a:r>
              <a:rPr lang="ja-JP" altLang="en-US" sz="1200" dirty="0"/>
              <a:t>農林水産省）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6DE8166B-1864-4765-9ED1-F37D39D75A01}"/>
              </a:ext>
            </a:extLst>
          </p:cNvPr>
          <p:cNvSpPr/>
          <p:nvPr/>
        </p:nvSpPr>
        <p:spPr>
          <a:xfrm>
            <a:off x="3939479" y="2486066"/>
            <a:ext cx="2982022" cy="33698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204323C9-1D34-4808-9162-DA2B54FDED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62" b="28960"/>
          <a:stretch/>
        </p:blipFill>
        <p:spPr>
          <a:xfrm>
            <a:off x="179919" y="438389"/>
            <a:ext cx="5916081" cy="723273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D1512E3-4E54-4B47-8DB6-1EE4C5A4C326}"/>
              </a:ext>
            </a:extLst>
          </p:cNvPr>
          <p:cNvSpPr txBox="1"/>
          <p:nvPr/>
        </p:nvSpPr>
        <p:spPr>
          <a:xfrm>
            <a:off x="1390060" y="502854"/>
            <a:ext cx="4553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コロナによって生まれた変化。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D03E0AD-4B7F-493B-88CB-50F07627DF16}"/>
              </a:ext>
            </a:extLst>
          </p:cNvPr>
          <p:cNvSpPr txBox="1"/>
          <p:nvPr/>
        </p:nvSpPr>
        <p:spPr>
          <a:xfrm>
            <a:off x="602327" y="54117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01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B23787B-2778-4315-BF85-EAF1F624381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0B450FD-7278-4609-8EE0-B19AAE857B30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A0C4D3C-E294-4276-B71F-CBF9BCADD09A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D73E295B-1F9F-4CCB-87C2-65B332665B6B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FE909A2E-1043-4722-9D21-1D8C437227B2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E30ED798-56E1-4326-9FCC-8C2B9F292643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7D1BEAEE-EFA1-410D-AE03-AB65D2C573C7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3320D4D2-C7C3-49E9-83EC-478EBC4CD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075275F9-80DE-4633-9515-99062E704A8D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23AD6A31-B327-4ABB-8F49-E93EB1D2CA28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DFBA215-EFD9-49F2-AA9C-E91AF67204A8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F7145BC4-9A6C-49FF-94F3-941ED1D8AD54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B13F425B-14A4-4666-A680-B22D6C9C8323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31EB6844-B086-4B61-A00C-6F902BBC7D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01F54D9-A78F-4339-BE01-B5170C52537D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8FFC25E-0F6F-4F42-9FC5-3997C5C99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CEBBD4-769C-4AA4-8B19-3C452489B2CE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BDB8E229-2817-48B2-9BEC-244B64B03BC5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A8B8172-C1D9-4230-8B38-862A783A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445" y="1065139"/>
            <a:ext cx="10457743" cy="962645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料理をすることに対する現在の気持ち（複数回答：ｎ＝</a:t>
            </a:r>
            <a:r>
              <a:rPr kumimoji="1"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866</a:t>
            </a:r>
            <a:r>
              <a:rPr kumimoji="1"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434076A1-1880-40B6-A59E-E9AA29C4C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565" t="8195" r="48276" b="11378"/>
          <a:stretch/>
        </p:blipFill>
        <p:spPr>
          <a:xfrm>
            <a:off x="3426767" y="2346027"/>
            <a:ext cx="4948242" cy="3389966"/>
          </a:xfr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4D2F668-168D-4585-B01A-F0C3719D4EF5}"/>
              </a:ext>
            </a:extLst>
          </p:cNvPr>
          <p:cNvSpPr txBox="1"/>
          <p:nvPr/>
        </p:nvSpPr>
        <p:spPr>
          <a:xfrm>
            <a:off x="2387524" y="577466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hlinkClick r:id="rId5"/>
              </a:rPr>
              <a:t>https://prtimes.jp/main/html/rd/p/000000220.000004729.html</a:t>
            </a:r>
            <a:r>
              <a:rPr lang="ja-JP" altLang="en-US" sz="1400" dirty="0"/>
              <a:t>（株式会社クロス・マーケティング）</a:t>
            </a:r>
          </a:p>
        </p:txBody>
      </p:sp>
      <p:pic>
        <p:nvPicPr>
          <p:cNvPr id="26" name="コンテンツ プレースホルダー 8">
            <a:extLst>
              <a:ext uri="{FF2B5EF4-FFF2-40B4-BE49-F238E27FC236}">
                <a16:creationId xmlns:a16="http://schemas.microsoft.com/office/drawing/2014/main" id="{6FCD131C-2244-4F03-828D-FDB8090D0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3" t="15442" r="1874" b="77977"/>
          <a:stretch/>
        </p:blipFill>
        <p:spPr>
          <a:xfrm>
            <a:off x="3537042" y="1991580"/>
            <a:ext cx="4771707" cy="277863"/>
          </a:xfrm>
          <a:prstGeom prst="rect">
            <a:avLst/>
          </a:prstGeom>
        </p:spPr>
      </p:pic>
      <p:sp>
        <p:nvSpPr>
          <p:cNvPr id="25" name="楕円 24">
            <a:extLst>
              <a:ext uri="{FF2B5EF4-FFF2-40B4-BE49-F238E27FC236}">
                <a16:creationId xmlns:a16="http://schemas.microsoft.com/office/drawing/2014/main" id="{21484A80-0759-4E77-B73E-E084A27F2552}"/>
              </a:ext>
            </a:extLst>
          </p:cNvPr>
          <p:cNvSpPr/>
          <p:nvPr/>
        </p:nvSpPr>
        <p:spPr>
          <a:xfrm>
            <a:off x="2748090" y="2325915"/>
            <a:ext cx="2674810" cy="31956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highlight>
                <a:srgbClr val="FFFF00"/>
              </a:highlight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25CFC262-FADA-4F78-B3BC-4B88A1F984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62" b="28960"/>
          <a:stretch/>
        </p:blipFill>
        <p:spPr>
          <a:xfrm>
            <a:off x="218019" y="412989"/>
            <a:ext cx="5916081" cy="723273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0D19B0B-4927-4EA6-9557-97A324533ED3}"/>
              </a:ext>
            </a:extLst>
          </p:cNvPr>
          <p:cNvSpPr txBox="1"/>
          <p:nvPr/>
        </p:nvSpPr>
        <p:spPr>
          <a:xfrm>
            <a:off x="1428160" y="477454"/>
            <a:ext cx="4553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コロナによって生まれた変化。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15ACD94-03EA-4E2D-8660-1D4124A809CD}"/>
              </a:ext>
            </a:extLst>
          </p:cNvPr>
          <p:cNvSpPr txBox="1"/>
          <p:nvPr/>
        </p:nvSpPr>
        <p:spPr>
          <a:xfrm>
            <a:off x="640427" y="51577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52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50838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50545" y="472414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30896" y="407888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50545" y="34238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50545" y="27572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45424" y="34798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45424" y="41514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45424" y="28254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505FEFC4-462B-414D-B2BC-D5488D0DD5BB}"/>
              </a:ext>
            </a:extLst>
          </p:cNvPr>
          <p:cNvSpPr/>
          <p:nvPr/>
        </p:nvSpPr>
        <p:spPr>
          <a:xfrm rot="10800000">
            <a:off x="2350546" y="1124177"/>
            <a:ext cx="7710019" cy="967863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345424" y="1080799"/>
            <a:ext cx="264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</a:t>
            </a:r>
            <a:r>
              <a:rPr kumimoji="1" lang="ja-JP" altLang="en-US" sz="3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45424" y="4804673"/>
            <a:ext cx="410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716649" y="1218286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16649" y="28830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21762" y="35193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32610" y="42015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16649" y="485488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1786288" y="1824833"/>
            <a:ext cx="8799236" cy="130761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55000"/>
            </a:srgbClr>
          </a:solidFill>
          <a:ln w="76200">
            <a:solidFill>
              <a:srgbClr val="FFEBC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173324" y="1954631"/>
            <a:ext cx="497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664896" y="2023446"/>
            <a:ext cx="86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31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2F0F3"/>
      </a:lt2>
      <a:accent1>
        <a:srgbClr val="74AF45"/>
      </a:accent1>
      <a:accent2>
        <a:srgbClr val="9AA938"/>
      </a:accent2>
      <a:accent3>
        <a:srgbClr val="BD9D4A"/>
      </a:accent3>
      <a:accent4>
        <a:srgbClr val="B15F3B"/>
      </a:accent4>
      <a:accent5>
        <a:srgbClr val="C34D5A"/>
      </a:accent5>
      <a:accent6>
        <a:srgbClr val="B13B7A"/>
      </a:accent6>
      <a:hlink>
        <a:srgbClr val="C2504A"/>
      </a:hlink>
      <a:folHlink>
        <a:srgbClr val="7F7F7F"/>
      </a:folHlink>
    </a:clrScheme>
    <a:fontScheme name="Dante">
      <a:majorFont>
        <a:latin typeface="Yu Mincho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7CEFA"/>
        </a:solidFill>
        <a:ln>
          <a:noFill/>
        </a:ln>
      </a:spPr>
      <a:bodyPr wrap="square" rtlCol="0" anchor="ctr">
        <a:noAutofit/>
      </a:bodyPr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2F0F3"/>
      </a:lt2>
      <a:accent1>
        <a:srgbClr val="74AF45"/>
      </a:accent1>
      <a:accent2>
        <a:srgbClr val="9AA938"/>
      </a:accent2>
      <a:accent3>
        <a:srgbClr val="BD9D4A"/>
      </a:accent3>
      <a:accent4>
        <a:srgbClr val="B15F3B"/>
      </a:accent4>
      <a:accent5>
        <a:srgbClr val="C34D5A"/>
      </a:accent5>
      <a:accent6>
        <a:srgbClr val="B13B7A"/>
      </a:accent6>
      <a:hlink>
        <a:srgbClr val="C2504A"/>
      </a:hlink>
      <a:folHlink>
        <a:srgbClr val="7F7F7F"/>
      </a:folHlink>
    </a:clrScheme>
    <a:fontScheme name="Dante">
      <a:majorFont>
        <a:latin typeface="Yu Mincho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9291</TotalTime>
  <Words>1020</Words>
  <Application>Microsoft Office PowerPoint</Application>
  <PresentationFormat>ワイド画面</PresentationFormat>
  <Paragraphs>294</Paragraphs>
  <Slides>28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20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28</vt:i4>
      </vt:variant>
    </vt:vector>
  </HeadingPairs>
  <TitlesOfParts>
    <vt:vector size="51" baseType="lpstr">
      <vt:lpstr>BIZ UDPゴシック</vt:lpstr>
      <vt:lpstr>BIZ UDゴシック</vt:lpstr>
      <vt:lpstr>Dante (Headings)2</vt:lpstr>
      <vt:lpstr>HGPｺﾞｼｯｸE</vt:lpstr>
      <vt:lpstr>HGP創英角ｺﾞｼｯｸUB</vt:lpstr>
      <vt:lpstr>HGP創英角ﾎﾟｯﾌﾟ体</vt:lpstr>
      <vt:lpstr>HGS行書体</vt:lpstr>
      <vt:lpstr>HGS創英角ｺﾞｼｯｸUB</vt:lpstr>
      <vt:lpstr>HGS創英角ﾎﾟｯﾌﾟ体</vt:lpstr>
      <vt:lpstr>HGｺﾞｼｯｸE</vt:lpstr>
      <vt:lpstr>HG丸ｺﾞｼｯｸM-PRO</vt:lpstr>
      <vt:lpstr>HG創英角ﾎﾟｯﾌﾟ体</vt:lpstr>
      <vt:lpstr>游ゴシック</vt:lpstr>
      <vt:lpstr>游ゴシック</vt:lpstr>
      <vt:lpstr>游ゴシック Light</vt:lpstr>
      <vt:lpstr>Yu Mincho</vt:lpstr>
      <vt:lpstr>Arial</vt:lpstr>
      <vt:lpstr>Arial Black</vt:lpstr>
      <vt:lpstr>Ink Free</vt:lpstr>
      <vt:lpstr>Wingdings 2</vt:lpstr>
      <vt:lpstr>OffsetVTI</vt:lpstr>
      <vt:lpstr>OffsetVTI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料理をすることに対する現在の気持ち（複数回答：ｎ＝866）</vt:lpstr>
      <vt:lpstr>PowerPoint プレゼンテーション</vt:lpstr>
      <vt:lpstr>PowerPoint プレゼンテーション</vt:lpstr>
      <vt:lpstr>PowerPoint プレゼンテーション</vt:lpstr>
      <vt:lpstr>6/7　オリジナルキャラ</vt:lpstr>
      <vt:lpstr>PowerPoint プレゼンテーション</vt:lpstr>
      <vt:lpstr>はらペコーぬ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グループの成長</vt:lpstr>
      <vt:lpstr>PowerPoint プレゼンテーション</vt:lpstr>
      <vt:lpstr>チームリーダー</vt:lpstr>
      <vt:lpstr>コミュニケーション</vt:lpstr>
      <vt:lpstr>ＤＢＡ</vt:lpstr>
      <vt:lpstr>品質・構成管理</vt:lpstr>
      <vt:lpstr>発表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栗川　大輝</dc:creator>
  <cp:lastModifiedBy>野村　沙永</cp:lastModifiedBy>
  <cp:revision>180</cp:revision>
  <dcterms:created xsi:type="dcterms:W3CDTF">2021-06-17T02:56:06Z</dcterms:created>
  <dcterms:modified xsi:type="dcterms:W3CDTF">2021-06-24T07:06:29Z</dcterms:modified>
</cp:coreProperties>
</file>